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71" r:id="rId5"/>
  </p:sldIdLst>
  <p:sldSz cx="18288000" cy="10287000"/>
  <p:notesSz cx="6858000" cy="9144000"/>
  <p:embeddedFontLst>
    <p:embeddedFont>
      <p:font typeface="Caecilia Com 45 Light" panose="02060402030306020204" pitchFamily="18" charset="0"/>
      <p:regular r:id="rId7"/>
      <p:bold r:id="rId8"/>
      <p:italic r:id="rId9"/>
      <p:boldItalic r:id="rId10"/>
    </p:embeddedFont>
    <p:embeddedFont>
      <p:font typeface="Caecilia LT Std" panose="020B0604020202020204" charset="0"/>
      <p:regular r:id="rId11"/>
    </p:embeddedFont>
    <p:embeddedFont>
      <p:font typeface="Caecilia LT Std Bold" panose="020B0604020202020204" charset="0"/>
      <p:regular r:id="rId12"/>
    </p:embeddedFont>
    <p:embeddedFont>
      <p:font typeface="Lora" pitchFamily="2" charset="0"/>
      <p:regular r:id="rId13"/>
      <p:bold r:id="rId14"/>
      <p:italic r:id="rId15"/>
      <p:boldItalic r:id="rId16"/>
    </p:embeddedFont>
    <p:embeddedFont>
      <p:font typeface="Veneer Two" panose="02000806000000000000" pitchFamily="5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6C0D78-78DC-CAD5-D762-0F032D4758C9}" name="Laura Carolan-Scott" initials="LC" userId="S::lcarolan-scott@actforpeace.org.au::cf9251f7-aa51-4ef4-a559-d1b4927ea8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74E"/>
    <a:srgbClr val="0E0402"/>
    <a:srgbClr val="EDE3CB"/>
    <a:srgbClr val="CEB888"/>
    <a:srgbClr val="005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156D4-BDA6-46F7-B26B-0457006F5617}" v="4" dt="2025-04-08T23:38:52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microsoft.com/office/2015/10/relationships/revisionInfo" Target="revisionInfo.xml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Carolan-Scott" userId="cf9251f7-aa51-4ef4-a559-d1b4927ea8f2" providerId="ADAL" clId="{96F156D4-BDA6-46F7-B26B-0457006F5617}"/>
    <pc:docChg chg="undo custSel delSld modSld">
      <pc:chgData name="Laura Carolan-Scott" userId="cf9251f7-aa51-4ef4-a559-d1b4927ea8f2" providerId="ADAL" clId="{96F156D4-BDA6-46F7-B26B-0457006F5617}" dt="2025-04-08T23:38:52.727" v="121" actId="1076"/>
      <pc:docMkLst>
        <pc:docMk/>
      </pc:docMkLst>
      <pc:sldChg chg="del">
        <pc:chgData name="Laura Carolan-Scott" userId="cf9251f7-aa51-4ef4-a559-d1b4927ea8f2" providerId="ADAL" clId="{96F156D4-BDA6-46F7-B26B-0457006F5617}" dt="2025-04-08T02:52:59.736" v="106" actId="47"/>
        <pc:sldMkLst>
          <pc:docMk/>
          <pc:sldMk cId="0" sldId="256"/>
        </pc:sldMkLst>
      </pc:sldChg>
      <pc:sldChg chg="del">
        <pc:chgData name="Laura Carolan-Scott" userId="cf9251f7-aa51-4ef4-a559-d1b4927ea8f2" providerId="ADAL" clId="{96F156D4-BDA6-46F7-B26B-0457006F5617}" dt="2025-04-08T02:53:02.722" v="107" actId="47"/>
        <pc:sldMkLst>
          <pc:docMk/>
          <pc:sldMk cId="0" sldId="260"/>
        </pc:sldMkLst>
      </pc:sldChg>
      <pc:sldChg chg="del">
        <pc:chgData name="Laura Carolan-Scott" userId="cf9251f7-aa51-4ef4-a559-d1b4927ea8f2" providerId="ADAL" clId="{96F156D4-BDA6-46F7-B26B-0457006F5617}" dt="2025-04-08T02:53:02.722" v="107" actId="47"/>
        <pc:sldMkLst>
          <pc:docMk/>
          <pc:sldMk cId="1594323136" sldId="261"/>
        </pc:sldMkLst>
      </pc:sldChg>
      <pc:sldChg chg="del">
        <pc:chgData name="Laura Carolan-Scott" userId="cf9251f7-aa51-4ef4-a559-d1b4927ea8f2" providerId="ADAL" clId="{96F156D4-BDA6-46F7-B26B-0457006F5617}" dt="2025-04-08T02:53:02.722" v="107" actId="47"/>
        <pc:sldMkLst>
          <pc:docMk/>
          <pc:sldMk cId="1639833825" sldId="268"/>
        </pc:sldMkLst>
      </pc:sldChg>
      <pc:sldChg chg="del">
        <pc:chgData name="Laura Carolan-Scott" userId="cf9251f7-aa51-4ef4-a559-d1b4927ea8f2" providerId="ADAL" clId="{96F156D4-BDA6-46F7-B26B-0457006F5617}" dt="2025-04-08T02:53:02.722" v="107" actId="47"/>
        <pc:sldMkLst>
          <pc:docMk/>
          <pc:sldMk cId="3411303737" sldId="269"/>
        </pc:sldMkLst>
      </pc:sldChg>
      <pc:sldChg chg="del">
        <pc:chgData name="Laura Carolan-Scott" userId="cf9251f7-aa51-4ef4-a559-d1b4927ea8f2" providerId="ADAL" clId="{96F156D4-BDA6-46F7-B26B-0457006F5617}" dt="2025-04-08T02:53:02.722" v="107" actId="47"/>
        <pc:sldMkLst>
          <pc:docMk/>
          <pc:sldMk cId="1952133456" sldId="270"/>
        </pc:sldMkLst>
      </pc:sldChg>
      <pc:sldChg chg="addSp delSp modSp mod">
        <pc:chgData name="Laura Carolan-Scott" userId="cf9251f7-aa51-4ef4-a559-d1b4927ea8f2" providerId="ADAL" clId="{96F156D4-BDA6-46F7-B26B-0457006F5617}" dt="2025-04-08T23:38:52.727" v="121" actId="1076"/>
        <pc:sldMkLst>
          <pc:docMk/>
          <pc:sldMk cId="2188259411" sldId="271"/>
        </pc:sldMkLst>
        <pc:spChg chg="mod">
          <ac:chgData name="Laura Carolan-Scott" userId="cf9251f7-aa51-4ef4-a559-d1b4927ea8f2" providerId="ADAL" clId="{96F156D4-BDA6-46F7-B26B-0457006F5617}" dt="2025-04-08T23:38:52.727" v="121" actId="1076"/>
          <ac:spMkLst>
            <pc:docMk/>
            <pc:sldMk cId="2188259411" sldId="271"/>
            <ac:spMk id="2" creationId="{58B1CD72-55E3-08C1-B6BF-759EFBF21CF0}"/>
          </ac:spMkLst>
        </pc:spChg>
        <pc:spChg chg="mod">
          <ac:chgData name="Laura Carolan-Scott" userId="cf9251f7-aa51-4ef4-a559-d1b4927ea8f2" providerId="ADAL" clId="{96F156D4-BDA6-46F7-B26B-0457006F5617}" dt="2025-04-08T23:38:52.727" v="121" actId="1076"/>
          <ac:spMkLst>
            <pc:docMk/>
            <pc:sldMk cId="2188259411" sldId="271"/>
            <ac:spMk id="4" creationId="{9CF76FCD-13CD-D7C1-17DE-6C9D92914D93}"/>
          </ac:spMkLst>
        </pc:spChg>
        <pc:spChg chg="add del mod">
          <ac:chgData name="Laura Carolan-Scott" userId="cf9251f7-aa51-4ef4-a559-d1b4927ea8f2" providerId="ADAL" clId="{96F156D4-BDA6-46F7-B26B-0457006F5617}" dt="2025-04-08T23:38:52.727" v="121" actId="1076"/>
          <ac:spMkLst>
            <pc:docMk/>
            <pc:sldMk cId="2188259411" sldId="271"/>
            <ac:spMk id="8" creationId="{3C9D3F62-115E-77EC-963E-010603619179}"/>
          </ac:spMkLst>
        </pc:spChg>
        <pc:spChg chg="mod">
          <ac:chgData name="Laura Carolan-Scott" userId="cf9251f7-aa51-4ef4-a559-d1b4927ea8f2" providerId="ADAL" clId="{96F156D4-BDA6-46F7-B26B-0457006F5617}" dt="2025-04-08T23:38:52.727" v="121" actId="1076"/>
          <ac:spMkLst>
            <pc:docMk/>
            <pc:sldMk cId="2188259411" sldId="271"/>
            <ac:spMk id="9" creationId="{976146CE-30D9-647F-173D-D11B2BCA4171}"/>
          </ac:spMkLst>
        </pc:spChg>
        <pc:spChg chg="add del mod">
          <ac:chgData name="Laura Carolan-Scott" userId="cf9251f7-aa51-4ef4-a559-d1b4927ea8f2" providerId="ADAL" clId="{96F156D4-BDA6-46F7-B26B-0457006F5617}" dt="2025-04-08T23:38:52.727" v="121" actId="1076"/>
          <ac:spMkLst>
            <pc:docMk/>
            <pc:sldMk cId="2188259411" sldId="271"/>
            <ac:spMk id="10" creationId="{E506B8A5-D2E2-9313-C577-12DAF29751C8}"/>
          </ac:spMkLst>
        </pc:spChg>
        <pc:spChg chg="add mod">
          <ac:chgData name="Laura Carolan-Scott" userId="cf9251f7-aa51-4ef4-a559-d1b4927ea8f2" providerId="ADAL" clId="{96F156D4-BDA6-46F7-B26B-0457006F5617}" dt="2025-04-08T23:38:52.727" v="121" actId="1076"/>
          <ac:spMkLst>
            <pc:docMk/>
            <pc:sldMk cId="2188259411" sldId="271"/>
            <ac:spMk id="12" creationId="{B0D41C95-4B4F-F456-0297-CD6CD43E4E2F}"/>
          </ac:spMkLst>
        </pc:spChg>
        <pc:spChg chg="mod">
          <ac:chgData name="Laura Carolan-Scott" userId="cf9251f7-aa51-4ef4-a559-d1b4927ea8f2" providerId="ADAL" clId="{96F156D4-BDA6-46F7-B26B-0457006F5617}" dt="2025-04-08T23:38:52.727" v="121" actId="1076"/>
          <ac:spMkLst>
            <pc:docMk/>
            <pc:sldMk cId="2188259411" sldId="271"/>
            <ac:spMk id="14" creationId="{67AD18E9-95F0-88F3-7CE2-D15185E7637E}"/>
          </ac:spMkLst>
        </pc:spChg>
        <pc:spChg chg="mod">
          <ac:chgData name="Laura Carolan-Scott" userId="cf9251f7-aa51-4ef4-a559-d1b4927ea8f2" providerId="ADAL" clId="{96F156D4-BDA6-46F7-B26B-0457006F5617}" dt="2025-04-08T23:38:52.727" v="121" actId="1076"/>
          <ac:spMkLst>
            <pc:docMk/>
            <pc:sldMk cId="2188259411" sldId="271"/>
            <ac:spMk id="18" creationId="{EF735AF9-7A2D-608A-0D3D-34BF2552E26A}"/>
          </ac:spMkLst>
        </pc:spChg>
        <pc:spChg chg="mod">
          <ac:chgData name="Laura Carolan-Scott" userId="cf9251f7-aa51-4ef4-a559-d1b4927ea8f2" providerId="ADAL" clId="{96F156D4-BDA6-46F7-B26B-0457006F5617}" dt="2025-04-08T23:38:52.727" v="121" actId="1076"/>
          <ac:spMkLst>
            <pc:docMk/>
            <pc:sldMk cId="2188259411" sldId="271"/>
            <ac:spMk id="20" creationId="{A71CFA0F-E050-7FF8-9482-F7EE469FC019}"/>
          </ac:spMkLst>
        </pc:spChg>
        <pc:spChg chg="mod">
          <ac:chgData name="Laura Carolan-Scott" userId="cf9251f7-aa51-4ef4-a559-d1b4927ea8f2" providerId="ADAL" clId="{96F156D4-BDA6-46F7-B26B-0457006F5617}" dt="2025-04-08T23:38:52.727" v="121" actId="1076"/>
          <ac:spMkLst>
            <pc:docMk/>
            <pc:sldMk cId="2188259411" sldId="271"/>
            <ac:spMk id="21" creationId="{01E97C13-EB84-0080-8EF7-9F0DCA5C11D4}"/>
          </ac:spMkLst>
        </pc:spChg>
        <pc:grpChg chg="add del">
          <ac:chgData name="Laura Carolan-Scott" userId="cf9251f7-aa51-4ef4-a559-d1b4927ea8f2" providerId="ADAL" clId="{96F156D4-BDA6-46F7-B26B-0457006F5617}" dt="2025-04-08T02:48:06.772" v="75" actId="21"/>
          <ac:grpSpMkLst>
            <pc:docMk/>
            <pc:sldMk cId="2188259411" sldId="271"/>
            <ac:grpSpMk id="6" creationId="{463C1780-C97A-1473-F79F-019920455717}"/>
          </ac:grpSpMkLst>
        </pc:grpChg>
        <pc:grpChg chg="add del mod">
          <ac:chgData name="Laura Carolan-Scott" userId="cf9251f7-aa51-4ef4-a559-d1b4927ea8f2" providerId="ADAL" clId="{96F156D4-BDA6-46F7-B26B-0457006F5617}" dt="2025-04-08T02:48:06.772" v="75" actId="21"/>
          <ac:grpSpMkLst>
            <pc:docMk/>
            <pc:sldMk cId="2188259411" sldId="271"/>
            <ac:grpSpMk id="7" creationId="{EF935491-D575-132B-8748-6112C073C404}"/>
          </ac:grpSpMkLst>
        </pc:grpChg>
        <pc:grpChg chg="mod">
          <ac:chgData name="Laura Carolan-Scott" userId="cf9251f7-aa51-4ef4-a559-d1b4927ea8f2" providerId="ADAL" clId="{96F156D4-BDA6-46F7-B26B-0457006F5617}" dt="2025-04-08T23:38:49.520" v="119" actId="164"/>
          <ac:grpSpMkLst>
            <pc:docMk/>
            <pc:sldMk cId="2188259411" sldId="271"/>
            <ac:grpSpMk id="13" creationId="{B986F24A-83C1-39E8-B4E1-1ABB988A0BED}"/>
          </ac:grpSpMkLst>
        </pc:grpChg>
        <pc:grpChg chg="add mod">
          <ac:chgData name="Laura Carolan-Scott" userId="cf9251f7-aa51-4ef4-a559-d1b4927ea8f2" providerId="ADAL" clId="{96F156D4-BDA6-46F7-B26B-0457006F5617}" dt="2025-04-08T23:38:49.520" v="119" actId="164"/>
          <ac:grpSpMkLst>
            <pc:docMk/>
            <pc:sldMk cId="2188259411" sldId="271"/>
            <ac:grpSpMk id="15" creationId="{C74631E4-BBF4-AE90-ED23-B4BEF67EDA93}"/>
          </ac:grpSpMkLst>
        </pc:grpChg>
        <pc:picChg chg="add del mod">
          <ac:chgData name="Laura Carolan-Scott" userId="cf9251f7-aa51-4ef4-a559-d1b4927ea8f2" providerId="ADAL" clId="{96F156D4-BDA6-46F7-B26B-0457006F5617}" dt="2025-04-08T02:49:46.636" v="90" actId="478"/>
          <ac:picMkLst>
            <pc:docMk/>
            <pc:sldMk cId="2188259411" sldId="271"/>
            <ac:picMk id="15" creationId="{78F53BB9-94F2-65C3-AFA7-C2DAA196FB33}"/>
          </ac:picMkLst>
        </pc:picChg>
        <pc:picChg chg="mod">
          <ac:chgData name="Laura Carolan-Scott" userId="cf9251f7-aa51-4ef4-a559-d1b4927ea8f2" providerId="ADAL" clId="{96F156D4-BDA6-46F7-B26B-0457006F5617}" dt="2025-04-08T23:38:45.281" v="118" actId="1076"/>
          <ac:picMkLst>
            <pc:docMk/>
            <pc:sldMk cId="2188259411" sldId="271"/>
            <ac:picMk id="16" creationId="{E20E0C30-A7D7-2923-E07A-9265CA860CAD}"/>
          </ac:picMkLst>
        </pc:picChg>
      </pc:sldChg>
      <pc:sldChg chg="del">
        <pc:chgData name="Laura Carolan-Scott" userId="cf9251f7-aa51-4ef4-a559-d1b4927ea8f2" providerId="ADAL" clId="{96F156D4-BDA6-46F7-B26B-0457006F5617}" dt="2025-04-08T02:53:02.722" v="107" actId="47"/>
        <pc:sldMkLst>
          <pc:docMk/>
          <pc:sldMk cId="1553035675" sldId="274"/>
        </pc:sldMkLst>
      </pc:sldChg>
      <pc:sldChg chg="del">
        <pc:chgData name="Laura Carolan-Scott" userId="cf9251f7-aa51-4ef4-a559-d1b4927ea8f2" providerId="ADAL" clId="{96F156D4-BDA6-46F7-B26B-0457006F5617}" dt="2025-04-08T02:53:02.722" v="107" actId="47"/>
        <pc:sldMkLst>
          <pc:docMk/>
          <pc:sldMk cId="18362264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B20C-6981-4A90-A1EF-DC0AF24B118D}" type="datetimeFigureOut">
              <a:rPr lang="en-AU" smtClean="0"/>
              <a:t>9/04/2025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36D7-237D-42FF-B1CB-724634A880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481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AU" sz="1200" b="1" i="0" u="none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[READ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6D7-237D-42FF-B1CB-724634A880E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85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5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E652E-6E59-9820-256D-07233583D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74631E4-BBF4-AE90-ED23-B4BEF67EDA93}"/>
              </a:ext>
            </a:extLst>
          </p:cNvPr>
          <p:cNvGrpSpPr/>
          <p:nvPr/>
        </p:nvGrpSpPr>
        <p:grpSpPr>
          <a:xfrm>
            <a:off x="-61256" y="0"/>
            <a:ext cx="18349256" cy="10307690"/>
            <a:chOff x="-61256" y="0"/>
            <a:chExt cx="18349256" cy="10307690"/>
          </a:xfrm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67AD18E9-95F0-88F3-7CE2-D15185E7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288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AU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86F24A-83C1-39E8-B4E1-1ABB988A0BED}"/>
                </a:ext>
              </a:extLst>
            </p:cNvPr>
            <p:cNvGrpSpPr/>
            <p:nvPr/>
          </p:nvGrpSpPr>
          <p:grpSpPr>
            <a:xfrm>
              <a:off x="-61256" y="0"/>
              <a:ext cx="18349256" cy="10307690"/>
              <a:chOff x="-61256" y="0"/>
              <a:chExt cx="18349256" cy="1030769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24DC497-DC8C-1DF7-3003-20E5E81E2A5E}"/>
                  </a:ext>
                </a:extLst>
              </p:cNvPr>
              <p:cNvGrpSpPr/>
              <p:nvPr/>
            </p:nvGrpSpPr>
            <p:grpSpPr>
              <a:xfrm>
                <a:off x="-61256" y="0"/>
                <a:ext cx="18349256" cy="10307690"/>
                <a:chOff x="-61256" y="0"/>
                <a:chExt cx="18349256" cy="10307690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C6A13CDA-992E-6B81-D15B-45A975BA3B7C}"/>
                    </a:ext>
                  </a:extLst>
                </p:cNvPr>
                <p:cNvGrpSpPr/>
                <p:nvPr/>
              </p:nvGrpSpPr>
              <p:grpSpPr>
                <a:xfrm>
                  <a:off x="-52300" y="0"/>
                  <a:ext cx="18340300" cy="10307690"/>
                  <a:chOff x="-52300" y="0"/>
                  <a:chExt cx="18340300" cy="10307690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5D0A6780-6E96-4DD3-39D8-C14FDC58FE54}"/>
                      </a:ext>
                    </a:extLst>
                  </p:cNvPr>
                  <p:cNvGrpSpPr/>
                  <p:nvPr/>
                </p:nvGrpSpPr>
                <p:grpSpPr>
                  <a:xfrm>
                    <a:off x="-52300" y="0"/>
                    <a:ext cx="18340300" cy="10307690"/>
                    <a:chOff x="-52300" y="0"/>
                    <a:chExt cx="18340300" cy="10307690"/>
                  </a:xfrm>
                </p:grpSpPr>
                <p:pic>
                  <p:nvPicPr>
                    <p:cNvPr id="16" name="Picture 15" descr="A group of children praying&#10;&#10;AI-generated content may be incorrect.">
                      <a:extLst>
                        <a:ext uri="{FF2B5EF4-FFF2-40B4-BE49-F238E27FC236}">
                          <a16:creationId xmlns:a16="http://schemas.microsoft.com/office/drawing/2014/main" id="{E20E0C30-A7D7-2923-E07A-9265CA860CA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8913" t="111" b="-76"/>
                    <a:stretch/>
                  </p:blipFill>
                  <p:spPr>
                    <a:xfrm>
                      <a:off x="-52300" y="0"/>
                      <a:ext cx="14149301" cy="1030769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EF735AF9-7A2D-608A-0D3D-34BF2552E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80798" y="0"/>
                      <a:ext cx="4707202" cy="10287000"/>
                    </a:xfrm>
                    <a:prstGeom prst="rect">
                      <a:avLst/>
                    </a:prstGeom>
                    <a:solidFill>
                      <a:srgbClr val="0E040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4" name="TextBox 4">
                    <a:extLst>
                      <a:ext uri="{FF2B5EF4-FFF2-40B4-BE49-F238E27FC236}">
                        <a16:creationId xmlns:a16="http://schemas.microsoft.com/office/drawing/2014/main" id="{9CF76FCD-13CD-D7C1-17DE-6C9D92914D9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05472" y="192127"/>
                    <a:ext cx="5562600" cy="8761373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FFFFFF"/>
                        </a:solidFill>
                        <a:latin typeface="Caecilia LT Std"/>
                        <a:ea typeface="Caecilia LT Std"/>
                        <a:cs typeface="Caecilia LT Std"/>
                        <a:sym typeface="Caecilia LT Std"/>
                      </a:rPr>
                      <a:t> </a:t>
                    </a:r>
                  </a:p>
                  <a:p>
                    <a:pPr algn="ctr">
                      <a:spcAft>
                        <a:spcPts val="2000"/>
                      </a:spcAft>
                    </a:pPr>
                    <a:r>
                      <a:rPr lang="en-US" sz="2800" dirty="0">
                        <a:solidFill>
                          <a:srgbClr val="FFFFFF"/>
                        </a:solidFill>
                        <a:latin typeface="Caecilia LT Std"/>
                        <a:ea typeface="Caecilia LT Std"/>
                        <a:cs typeface="Caecilia LT Std"/>
                        <a:sym typeface="Caecilia LT Std"/>
                      </a:rPr>
                      <a:t>Humanitarian programs are </a:t>
                    </a:r>
                    <a:br>
                      <a:rPr lang="en-US" sz="2800" dirty="0">
                        <a:solidFill>
                          <a:srgbClr val="FFFFFF"/>
                        </a:solidFill>
                        <a:latin typeface="Caecilia LT Std"/>
                        <a:ea typeface="Caecilia LT Std"/>
                        <a:cs typeface="Caecilia LT Std"/>
                        <a:sym typeface="Caecilia LT Std"/>
                      </a:rPr>
                    </a:br>
                    <a:r>
                      <a:rPr lang="en-US" sz="2800" dirty="0">
                        <a:solidFill>
                          <a:srgbClr val="FFFFFF"/>
                        </a:solidFill>
                        <a:latin typeface="Caecilia LT Std"/>
                        <a:ea typeface="Caecilia LT Std"/>
                        <a:cs typeface="Caecilia LT Std"/>
                        <a:sym typeface="Caecilia LT Std"/>
                      </a:rPr>
                      <a:t>life changing for people displaced by conflict and disaster. </a:t>
                    </a:r>
                  </a:p>
                  <a:p>
                    <a:pPr algn="ctr">
                      <a:spcAft>
                        <a:spcPts val="2000"/>
                      </a:spcAft>
                    </a:pPr>
                    <a:r>
                      <a:rPr lang="en-US" sz="2800" dirty="0">
                        <a:solidFill>
                          <a:srgbClr val="FFFFFF"/>
                        </a:solidFill>
                        <a:latin typeface="Caecilia LT Std"/>
                        <a:ea typeface="Caecilia LT Std"/>
                        <a:cs typeface="Caecilia LT Std"/>
                        <a:sym typeface="Caecilia LT Std"/>
                      </a:rPr>
                      <a:t> These programs aid humans </a:t>
                    </a:r>
                    <a:br>
                      <a:rPr lang="en-US" sz="2800" dirty="0">
                        <a:solidFill>
                          <a:srgbClr val="FFFFFF"/>
                        </a:solidFill>
                        <a:latin typeface="Caecilia LT Std"/>
                        <a:ea typeface="Caecilia LT Std"/>
                        <a:cs typeface="Caecilia LT Std"/>
                        <a:sym typeface="Caecilia LT Std"/>
                      </a:rPr>
                    </a:br>
                    <a:r>
                      <a:rPr lang="en-US" sz="2800" dirty="0">
                        <a:solidFill>
                          <a:srgbClr val="FFFFFF"/>
                        </a:solidFill>
                        <a:latin typeface="Caecilia LT Std"/>
                        <a:ea typeface="Caecilia LT Std"/>
                        <a:cs typeface="Caecilia LT Std"/>
                        <a:sym typeface="Caecilia LT Std"/>
                      </a:rPr>
                      <a:t>in need to rebuild their lives.</a:t>
                    </a:r>
                  </a:p>
                  <a:p>
                    <a:pPr algn="ctr">
                      <a:spcAft>
                        <a:spcPts val="2000"/>
                      </a:spcAft>
                    </a:pPr>
                    <a:r>
                      <a:rPr lang="en-US" sz="2800" dirty="0">
                        <a:solidFill>
                          <a:srgbClr val="FFFFFF"/>
                        </a:solidFill>
                        <a:latin typeface="Caecilia LT Std"/>
                        <a:ea typeface="Caecilia LT Std"/>
                        <a:cs typeface="Caecilia LT Std"/>
                        <a:sym typeface="Caecilia LT Std"/>
                      </a:rPr>
                      <a:t>The impact of the decline in government aid funding is catastrophic for displaced people around the world. People who need our </a:t>
                    </a:r>
                    <a:br>
                      <a:rPr lang="en-US" sz="2800" dirty="0">
                        <a:solidFill>
                          <a:srgbClr val="FFFFFF"/>
                        </a:solidFill>
                        <a:latin typeface="Caecilia LT Std"/>
                        <a:ea typeface="Caecilia LT Std"/>
                        <a:cs typeface="Caecilia LT Std"/>
                        <a:sym typeface="Caecilia LT Std"/>
                      </a:rPr>
                    </a:br>
                    <a:r>
                      <a:rPr lang="en-US" sz="2800" dirty="0">
                        <a:solidFill>
                          <a:srgbClr val="FFFFFF"/>
                        </a:solidFill>
                        <a:latin typeface="Caecilia LT Std"/>
                        <a:ea typeface="Caecilia LT Std"/>
                        <a:cs typeface="Caecilia LT Std"/>
                        <a:sym typeface="Caecilia LT Std"/>
                      </a:rPr>
                      <a:t>help the most.</a:t>
                    </a:r>
                  </a:p>
                  <a:p>
                    <a:pPr algn="ctr">
                      <a:spcAft>
                        <a:spcPts val="2000"/>
                      </a:spcAft>
                    </a:pPr>
                    <a:r>
                      <a:rPr lang="en-US" sz="2800" b="1" dirty="0">
                        <a:solidFill>
                          <a:srgbClr val="FFFFFF"/>
                        </a:solidFill>
                        <a:latin typeface="Caecilia LT Std Bold"/>
                        <a:ea typeface="Caecilia LT Std Bold"/>
                        <a:cs typeface="Caecilia LT Std Bold"/>
                        <a:sym typeface="Caecilia LT Std Bold"/>
                      </a:rPr>
                      <a:t>Together we can put the human back into </a:t>
                    </a:r>
                    <a:br>
                      <a:rPr lang="en-US" sz="2800" b="1" dirty="0">
                        <a:solidFill>
                          <a:srgbClr val="FFFFFF"/>
                        </a:solidFill>
                        <a:latin typeface="Caecilia LT Std Bold"/>
                        <a:ea typeface="Caecilia LT Std Bold"/>
                        <a:cs typeface="Caecilia LT Std Bold"/>
                        <a:sym typeface="Caecilia LT Std Bold"/>
                      </a:rPr>
                    </a:br>
                    <a:r>
                      <a:rPr lang="en-US" sz="2800" b="1" u="sng" dirty="0">
                        <a:solidFill>
                          <a:srgbClr val="FFFFFF"/>
                        </a:solidFill>
                        <a:latin typeface="Caecilia LT Std Bold"/>
                        <a:ea typeface="Caecilia LT Std Bold"/>
                        <a:cs typeface="Caecilia LT Std Bold"/>
                        <a:sym typeface="Caecilia LT Std Bold"/>
                      </a:rPr>
                      <a:t>human</a:t>
                    </a:r>
                    <a:r>
                      <a:rPr lang="en-US" sz="2800" b="1" dirty="0">
                        <a:solidFill>
                          <a:srgbClr val="FFFFFF"/>
                        </a:solidFill>
                        <a:latin typeface="Caecilia LT Std Bold"/>
                        <a:ea typeface="Caecilia LT Std Bold"/>
                        <a:cs typeface="Caecilia LT Std Bold"/>
                        <a:sym typeface="Caecilia LT Std Bold"/>
                      </a:rPr>
                      <a:t>itarian aid.</a:t>
                    </a:r>
                  </a:p>
                  <a:p>
                    <a:pPr algn="ctr">
                      <a:spcAft>
                        <a:spcPts val="2000"/>
                      </a:spcAft>
                    </a:pPr>
                    <a:r>
                      <a:rPr lang="en-US" sz="2800" b="1" dirty="0">
                        <a:solidFill>
                          <a:srgbClr val="FFFFFF"/>
                        </a:solidFill>
                        <a:latin typeface="Caecilia LT Std Bold"/>
                        <a:ea typeface="Caecilia LT Std Bold"/>
                        <a:cs typeface="Caecilia LT Std Bold"/>
                        <a:sym typeface="Caecilia LT Std Bold"/>
                      </a:rPr>
                      <a:t>Act for peace today.</a:t>
                    </a:r>
                  </a:p>
                  <a:p>
                    <a:pPr algn="ctr"/>
                    <a:endParaRPr lang="en-US" sz="1800" b="1" dirty="0">
                      <a:solidFill>
                        <a:srgbClr val="FFFFFF"/>
                      </a:solidFill>
                      <a:latin typeface="Caecilia LT Std Bold"/>
                      <a:ea typeface="Caecilia LT Std Bold"/>
                      <a:cs typeface="Caecilia LT Std Bold"/>
                      <a:sym typeface="Caecilia LT Std Bold"/>
                    </a:endParaRPr>
                  </a:p>
                </p:txBody>
              </p:sp>
              <p:sp>
                <p:nvSpPr>
                  <p:cNvPr id="20" name="Freeform 5">
                    <a:extLst>
                      <a:ext uri="{FF2B5EF4-FFF2-40B4-BE49-F238E27FC236}">
                        <a16:creationId xmlns:a16="http://schemas.microsoft.com/office/drawing/2014/main" id="{A71CFA0F-E050-7FF8-9482-F7EE469FC019}"/>
                      </a:ext>
                    </a:extLst>
                  </p:cNvPr>
                  <p:cNvSpPr/>
                  <p:nvPr/>
                </p:nvSpPr>
                <p:spPr>
                  <a:xfrm flipH="1">
                    <a:off x="16895701" y="8555472"/>
                    <a:ext cx="710014" cy="71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9683" h="1049683">
                        <a:moveTo>
                          <a:pt x="1049683" y="0"/>
                        </a:moveTo>
                        <a:lnTo>
                          <a:pt x="0" y="0"/>
                        </a:lnTo>
                        <a:lnTo>
                          <a:pt x="0" y="1049682"/>
                        </a:lnTo>
                        <a:lnTo>
                          <a:pt x="1049683" y="1049682"/>
                        </a:lnTo>
                        <a:lnTo>
                          <a:pt x="1049683" y="0"/>
                        </a:lnTo>
                        <a:close/>
                      </a:path>
                    </a:pathLst>
                  </a:custGeom>
                  <a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AU" sz="1441"/>
                  </a:p>
                </p:txBody>
              </p:sp>
              <p:sp>
                <p:nvSpPr>
                  <p:cNvPr id="21" name="TextBox 9">
                    <a:extLst>
                      <a:ext uri="{FF2B5EF4-FFF2-40B4-BE49-F238E27FC236}">
                        <a16:creationId xmlns:a16="http://schemas.microsoft.com/office/drawing/2014/main" id="{01E97C13-EB84-0080-8EF7-9F0DCA5C11D4}"/>
                      </a:ext>
                    </a:extLst>
                  </p:cNvPr>
                  <p:cNvSpPr txBox="1"/>
                  <p:nvPr/>
                </p:nvSpPr>
                <p:spPr>
                  <a:xfrm>
                    <a:off x="12801600" y="9277995"/>
                    <a:ext cx="4800600" cy="58990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4593"/>
                      </a:lnSpc>
                    </a:pPr>
                    <a:r>
                      <a:rPr lang="en-US" sz="4400">
                        <a:solidFill>
                          <a:srgbClr val="CEB888"/>
                        </a:solidFill>
                        <a:latin typeface="Lora"/>
                        <a:ea typeface="Lora"/>
                        <a:cs typeface="Lora"/>
                        <a:sym typeface="Lora"/>
                      </a:rPr>
                      <a:t>for </a:t>
                    </a:r>
                    <a:r>
                      <a:rPr lang="en-US" sz="4400" err="1">
                        <a:solidFill>
                          <a:srgbClr val="CEB888"/>
                        </a:solidFill>
                        <a:latin typeface="Lora"/>
                        <a:ea typeface="Lora"/>
                        <a:cs typeface="Lora"/>
                        <a:sym typeface="Lora"/>
                      </a:rPr>
                      <a:t>humanKind</a:t>
                    </a:r>
                    <a:endParaRPr lang="en-US" sz="4400">
                      <a:solidFill>
                        <a:srgbClr val="CEB888"/>
                      </a:solidFill>
                      <a:latin typeface="Lora"/>
                      <a:ea typeface="Lora"/>
                      <a:cs typeface="Lora"/>
                      <a:sym typeface="Lora"/>
                    </a:endParaRPr>
                  </a:p>
                </p:txBody>
              </p:sp>
              <p:pic>
                <p:nvPicPr>
                  <p:cNvPr id="24" name="Picture 23" descr="A white text on a black background&#10;&#10;AI-generated content may be incorrect.">
                    <a:extLst>
                      <a:ext uri="{FF2B5EF4-FFF2-40B4-BE49-F238E27FC236}">
                        <a16:creationId xmlns:a16="http://schemas.microsoft.com/office/drawing/2014/main" id="{DE2A081E-01C8-8511-C784-B2BBCB33B6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7200" y="505461"/>
                    <a:ext cx="1447800" cy="141003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Group 6">
                  <a:extLst>
                    <a:ext uri="{FF2B5EF4-FFF2-40B4-BE49-F238E27FC236}">
                      <a16:creationId xmlns:a16="http://schemas.microsoft.com/office/drawing/2014/main" id="{463C1780-C97A-1473-F79F-019920455717}"/>
                    </a:ext>
                  </a:extLst>
                </p:cNvPr>
                <p:cNvGrpSpPr/>
                <p:nvPr/>
              </p:nvGrpSpPr>
              <p:grpSpPr>
                <a:xfrm>
                  <a:off x="-61256" y="6217924"/>
                  <a:ext cx="12862856" cy="3148891"/>
                  <a:chOff x="-62376" y="-1675098"/>
                  <a:chExt cx="19009901" cy="5911546"/>
                </a:xfrm>
              </p:grpSpPr>
              <p:grpSp>
                <p:nvGrpSpPr>
                  <p:cNvPr id="7" name="Group 7">
                    <a:extLst>
                      <a:ext uri="{FF2B5EF4-FFF2-40B4-BE49-F238E27FC236}">
                        <a16:creationId xmlns:a16="http://schemas.microsoft.com/office/drawing/2014/main" id="{EF935491-D575-132B-8748-6112C073C404}"/>
                      </a:ext>
                    </a:extLst>
                  </p:cNvPr>
                  <p:cNvGrpSpPr/>
                  <p:nvPr/>
                </p:nvGrpSpPr>
                <p:grpSpPr>
                  <a:xfrm>
                    <a:off x="-62376" y="-1675098"/>
                    <a:ext cx="19009901" cy="5911546"/>
                    <a:chOff x="-12321" y="-330884"/>
                    <a:chExt cx="3755042" cy="1167713"/>
                  </a:xfrm>
                </p:grpSpPr>
                <p:sp>
                  <p:nvSpPr>
                    <p:cNvPr id="8" name="Freeform 8">
                      <a:extLst>
                        <a:ext uri="{FF2B5EF4-FFF2-40B4-BE49-F238E27FC236}">
                          <a16:creationId xmlns:a16="http://schemas.microsoft.com/office/drawing/2014/main" id="{3C9D3F62-115E-77EC-963E-0106036191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321" y="-330884"/>
                      <a:ext cx="3755042" cy="10856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64556" h="836829">
                          <a:moveTo>
                            <a:pt x="0" y="0"/>
                          </a:moveTo>
                          <a:lnTo>
                            <a:pt x="3364556" y="0"/>
                          </a:lnTo>
                          <a:lnTo>
                            <a:pt x="3364556" y="836829"/>
                          </a:lnTo>
                          <a:lnTo>
                            <a:pt x="0" y="836829"/>
                          </a:lnTo>
                          <a:close/>
                        </a:path>
                      </a:pathLst>
                    </a:custGeom>
                    <a:solidFill>
                      <a:srgbClr val="40474E">
                        <a:alpha val="50196"/>
                      </a:srgbClr>
                    </a:solidFill>
                  </p:spPr>
                  <p:txBody>
                    <a:bodyPr/>
                    <a:lstStyle/>
                    <a:p>
                      <a:endParaRPr lang="en-AU" dirty="0"/>
                    </a:p>
                  </p:txBody>
                </p:sp>
                <p:sp>
                  <p:nvSpPr>
                    <p:cNvPr id="9" name="TextBox 9">
                      <a:extLst>
                        <a:ext uri="{FF2B5EF4-FFF2-40B4-BE49-F238E27FC236}">
                          <a16:creationId xmlns:a16="http://schemas.microsoft.com/office/drawing/2014/main" id="{976146CE-30D9-647F-173D-D11B2BCA41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57150"/>
                      <a:ext cx="3364556" cy="893979"/>
                    </a:xfrm>
                    <a:prstGeom prst="rect">
                      <a:avLst/>
                    </a:prstGeom>
                  </p:spPr>
                  <p:txBody>
                    <a:bodyPr lIns="50800" tIns="50800" rIns="50800" bIns="50800" rtlCol="0" anchor="ctr"/>
                    <a:lstStyle/>
                    <a:p>
                      <a:pPr algn="ctr">
                        <a:lnSpc>
                          <a:spcPts val="3468"/>
                        </a:lnSpc>
                      </a:pPr>
                      <a:endParaRPr/>
                    </a:p>
                  </p:txBody>
                </p:sp>
              </p:grpSp>
              <p:sp>
                <p:nvSpPr>
                  <p:cNvPr id="10" name="TextBox 10">
                    <a:extLst>
                      <a:ext uri="{FF2B5EF4-FFF2-40B4-BE49-F238E27FC236}">
                        <a16:creationId xmlns:a16="http://schemas.microsoft.com/office/drawing/2014/main" id="{E506B8A5-D2E2-9313-C577-12DAF29751C8}"/>
                      </a:ext>
                    </a:extLst>
                  </p:cNvPr>
                  <p:cNvSpPr txBox="1"/>
                  <p:nvPr/>
                </p:nvSpPr>
                <p:spPr>
                  <a:xfrm>
                    <a:off x="309692" y="-1308500"/>
                    <a:ext cx="17567988" cy="2937160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200"/>
                      </a:lnSpc>
                    </a:pPr>
                    <a:r>
                      <a:rPr lang="en-US" sz="11000" spc="-268" dirty="0">
                        <a:solidFill>
                          <a:srgbClr val="CEB888"/>
                        </a:solidFill>
                        <a:latin typeface="Veneer Two"/>
                        <a:ea typeface="Veneer Two"/>
                        <a:cs typeface="Veneer Two"/>
                        <a:sym typeface="Veneer Two"/>
                      </a:rPr>
                      <a:t>HUMAN</a:t>
                    </a:r>
                    <a:r>
                      <a:rPr lang="en-US" sz="11000" spc="-268" dirty="0">
                        <a:solidFill>
                          <a:srgbClr val="FFFFFF"/>
                        </a:solidFill>
                        <a:latin typeface="Veneer Two"/>
                        <a:ea typeface="Veneer Two"/>
                        <a:cs typeface="Veneer Two"/>
                        <a:sym typeface="Veneer Two"/>
                      </a:rPr>
                      <a:t>ITARIAN AID APPEAL</a:t>
                    </a:r>
                  </a:p>
                </p:txBody>
              </p:sp>
            </p:grp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B1CD72-55E3-08C1-B6BF-759EFBF21CF0}"/>
                  </a:ext>
                </a:extLst>
              </p:cNvPr>
              <p:cNvSpPr txBox="1"/>
              <p:nvPr/>
            </p:nvSpPr>
            <p:spPr>
              <a:xfrm>
                <a:off x="797793" y="9986304"/>
                <a:ext cx="230834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050" dirty="0">
                    <a:solidFill>
                      <a:schemeClr val="bg1"/>
                    </a:solidFill>
                  </a:rPr>
                  <a:t>Thailand. Ben Littlejohn/Act for Peace</a:t>
                </a:r>
                <a:endParaRPr lang="en-AU" sz="105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B0D41C95-4B4F-F456-0297-CD6CD43E4E2F}"/>
                </a:ext>
              </a:extLst>
            </p:cNvPr>
            <p:cNvSpPr txBox="1"/>
            <p:nvPr/>
          </p:nvSpPr>
          <p:spPr>
            <a:xfrm>
              <a:off x="190500" y="8262616"/>
              <a:ext cx="15620999" cy="6344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AU" sz="6700" b="1" i="0" u="none" strike="noStrike" dirty="0">
                  <a:solidFill>
                    <a:schemeClr val="bg1">
                      <a:lumMod val="95000"/>
                    </a:schemeClr>
                  </a:solidFill>
                  <a:effectLst/>
                  <a:latin typeface="Caecilia Com 45 Light" panose="02060402030306020204" pitchFamily="18" charset="0"/>
                </a:rPr>
                <a:t>actforpeace.org.au/aid-hope</a:t>
              </a:r>
              <a:endParaRPr lang="en-US" sz="6700" b="1" dirty="0">
                <a:solidFill>
                  <a:schemeClr val="bg1">
                    <a:lumMod val="95000"/>
                  </a:schemeClr>
                </a:solidFill>
                <a:latin typeface="Caecilia Com 45 Light" panose="02060402030306020204" pitchFamily="18" charset="0"/>
                <a:ea typeface="Caecilia LT Std Bold"/>
                <a:cs typeface="Caecilia LT Std Bold"/>
                <a:sym typeface="Caecilia LT St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25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b19fc942-6276-4881-9093-266396c5d562" xsi:nil="true"/>
    <Number xmlns="b19fc942-6276-4881-9093-266396c5d562" xsi:nil="true"/>
    <lcf76f155ced4ddcb4097134ff3c332f xmlns="b19fc942-6276-4881-9093-266396c5d562">
      <Terms xmlns="http://schemas.microsoft.com/office/infopath/2007/PartnerControls"/>
    </lcf76f155ced4ddcb4097134ff3c332f>
    <TaxCatchAll xmlns="56e7d236-60ab-424a-bc1d-a59b88f1d5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EBF05463A9A54C9D8752E92E9D7A23" ma:contentTypeVersion="21" ma:contentTypeDescription="Create a new document." ma:contentTypeScope="" ma:versionID="8e6493b14eafdfe7f7b1e6552deca3bf">
  <xsd:schema xmlns:xsd="http://www.w3.org/2001/XMLSchema" xmlns:xs="http://www.w3.org/2001/XMLSchema" xmlns:p="http://schemas.microsoft.com/office/2006/metadata/properties" xmlns:ns2="b19fc942-6276-4881-9093-266396c5d562" xmlns:ns3="56e7d236-60ab-424a-bc1d-a59b88f1d5c0" targetNamespace="http://schemas.microsoft.com/office/2006/metadata/properties" ma:root="true" ma:fieldsID="6fc3599cd505471049d1e5c1c5b2a1e8" ns2:_="" ns3:_="">
    <xsd:import namespace="b19fc942-6276-4881-9093-266396c5d562"/>
    <xsd:import namespace="56e7d236-60ab-424a-bc1d-a59b88f1d5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Order0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Numbe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fc942-6276-4881-9093-266396c5d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Order0" ma:index="21" nillable="true" ma:displayName="Order" ma:format="Dropdown" ma:internalName="Order0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296ecd0-6a7d-4cd6-9ee8-3b7def7f97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Number" ma:index="26" nillable="true" ma:displayName="Number" ma:format="Dropdown" ma:internalName="Number" ma:percentage="FALSE">
      <xsd:simpleType>
        <xsd:restriction base="dms:Number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7d236-60ab-424a-bc1d-a59b88f1d5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f12be3b-6ce1-4b55-a23a-df3ad0ca0ea2}" ma:internalName="TaxCatchAll" ma:showField="CatchAllData" ma:web="56e7d236-60ab-424a-bc1d-a59b88f1d5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60E4DA-3B17-488A-B5D7-82F1A5F77C4A}">
  <ds:schemaRefs>
    <ds:schemaRef ds:uri="http://schemas.microsoft.com/office/2006/metadata/properties"/>
    <ds:schemaRef ds:uri="b19fc942-6276-4881-9093-266396c5d562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6e7d236-60ab-424a-bc1d-a59b88f1d5c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CBB6C3-D4AF-4A44-A1A2-5CB49CE3B0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0E4515-D0B6-44E8-B718-446D89CB2814}">
  <ds:schemaRefs>
    <ds:schemaRef ds:uri="56e7d236-60ab-424a-bc1d-a59b88f1d5c0"/>
    <ds:schemaRef ds:uri="b19fc942-6276-4881-9093-266396c5d5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Caecilia LT Std Bold</vt:lpstr>
      <vt:lpstr>Veneer Two</vt:lpstr>
      <vt:lpstr>Caecilia Com 45 Light</vt:lpstr>
      <vt:lpstr>Lora</vt:lpstr>
      <vt:lpstr>Arial</vt:lpstr>
      <vt:lpstr>Caecilia LT Std</vt:lpstr>
      <vt:lpstr>Calibri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humanitarian aid</dc:title>
  <dc:creator>Laura Carolan-Scott</dc:creator>
  <cp:lastModifiedBy>Laura Carolan-Scott</cp:lastModifiedBy>
  <cp:revision>2</cp:revision>
  <dcterms:created xsi:type="dcterms:W3CDTF">2006-08-16T00:00:00Z</dcterms:created>
  <dcterms:modified xsi:type="dcterms:W3CDTF">2025-04-08T23:38:55Z</dcterms:modified>
  <dc:identifier>DAGgXhkKkqg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0x0101008DEBF05463A9A54C9D8752E92E9D7A23</vt:lpwstr>
  </property>
</Properties>
</file>