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256" r:id="rId5"/>
    <p:sldId id="271" r:id="rId6"/>
    <p:sldId id="270" r:id="rId7"/>
    <p:sldId id="275" r:id="rId8"/>
    <p:sldId id="268" r:id="rId9"/>
    <p:sldId id="269" r:id="rId10"/>
    <p:sldId id="260" r:id="rId11"/>
    <p:sldId id="261" r:id="rId12"/>
    <p:sldId id="274" r:id="rId13"/>
  </p:sldIdLst>
  <p:sldSz cx="18288000" cy="10287000"/>
  <p:notesSz cx="6858000" cy="9144000"/>
  <p:embeddedFontLst>
    <p:embeddedFont>
      <p:font typeface="Caecilia Com 45 Light" panose="02060402030306020204" pitchFamily="18" charset="0"/>
      <p:regular r:id="rId15"/>
      <p:bold r:id="rId16"/>
      <p:italic r:id="rId17"/>
      <p:boldItalic r:id="rId18"/>
    </p:embeddedFont>
    <p:embeddedFont>
      <p:font typeface="Caecilia LT Std" panose="020B0604020202020204" charset="0"/>
      <p:regular r:id="rId19"/>
    </p:embeddedFont>
    <p:embeddedFont>
      <p:font typeface="Caecilia LT Std Bold" panose="020B0604020202020204" charset="0"/>
      <p:regular r:id="rId20"/>
    </p:embeddedFont>
    <p:embeddedFont>
      <p:font typeface="Lora" pitchFamily="2" charset="0"/>
      <p:regular r:id="rId21"/>
      <p:bold r:id="rId22"/>
      <p:italic r:id="rId23"/>
      <p:boldItalic r:id="rId24"/>
    </p:embeddedFont>
    <p:embeddedFont>
      <p:font typeface="Veneer Two" panose="02000806000000000000" pitchFamily="50"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C0D78-78DC-CAD5-D762-0F032D4758C9}" name="Laura Carolan-Scott" initials="LC" userId="S::lcarolan-scott@actforpeace.org.au::cf9251f7-aa51-4ef4-a559-d1b4927ea8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402"/>
    <a:srgbClr val="EDE3CB"/>
    <a:srgbClr val="CEB888"/>
    <a:srgbClr val="005F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003DD-905B-49DD-8F78-C295CEF1F179}" v="25" dt="2025-04-08T23:40:29.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8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5.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Carolan-Scott" userId="cf9251f7-aa51-4ef4-a559-d1b4927ea8f2" providerId="ADAL" clId="{AB6003DD-905B-49DD-8F78-C295CEF1F179}"/>
    <pc:docChg chg="undo redo custSel addSld delSld modSld">
      <pc:chgData name="Laura Carolan-Scott" userId="cf9251f7-aa51-4ef4-a559-d1b4927ea8f2" providerId="ADAL" clId="{AB6003DD-905B-49DD-8F78-C295CEF1F179}" dt="2025-04-08T23:40:24.575" v="1904" actId="1076"/>
      <pc:docMkLst>
        <pc:docMk/>
      </pc:docMkLst>
      <pc:sldChg chg="addSp modSp modNotesTx">
        <pc:chgData name="Laura Carolan-Scott" userId="cf9251f7-aa51-4ef4-a559-d1b4927ea8f2" providerId="ADAL" clId="{AB6003DD-905B-49DD-8F78-C295CEF1F179}" dt="2025-04-08T23:39:47.394" v="1897" actId="164"/>
        <pc:sldMkLst>
          <pc:docMk/>
          <pc:sldMk cId="0" sldId="256"/>
        </pc:sldMkLst>
        <pc:spChg chg="mod">
          <ac:chgData name="Laura Carolan-Scott" userId="cf9251f7-aa51-4ef4-a559-d1b4927ea8f2" providerId="ADAL" clId="{AB6003DD-905B-49DD-8F78-C295CEF1F179}" dt="2025-04-08T23:39:47.394" v="1897" actId="164"/>
          <ac:spMkLst>
            <pc:docMk/>
            <pc:sldMk cId="0" sldId="256"/>
            <ac:spMk id="14" creationId="{0E71E47B-084B-09D0-833F-A5B88DAFD3A8}"/>
          </ac:spMkLst>
        </pc:spChg>
        <pc:grpChg chg="add mod">
          <ac:chgData name="Laura Carolan-Scott" userId="cf9251f7-aa51-4ef4-a559-d1b4927ea8f2" providerId="ADAL" clId="{AB6003DD-905B-49DD-8F78-C295CEF1F179}" dt="2025-04-08T23:39:47.394" v="1897" actId="164"/>
          <ac:grpSpMkLst>
            <pc:docMk/>
            <pc:sldMk cId="0" sldId="256"/>
            <ac:grpSpMk id="2" creationId="{155FBD85-C3DD-6C37-9289-2E45950B0739}"/>
          </ac:grpSpMkLst>
        </pc:grpChg>
        <pc:grpChg chg="mod">
          <ac:chgData name="Laura Carolan-Scott" userId="cf9251f7-aa51-4ef4-a559-d1b4927ea8f2" providerId="ADAL" clId="{AB6003DD-905B-49DD-8F78-C295CEF1F179}" dt="2025-04-08T23:39:47.394" v="1897" actId="164"/>
          <ac:grpSpMkLst>
            <pc:docMk/>
            <pc:sldMk cId="0" sldId="256"/>
            <ac:grpSpMk id="6" creationId="{00000000-0000-0000-0000-000000000000}"/>
          </ac:grpSpMkLst>
        </pc:grpChg>
      </pc:sldChg>
      <pc:sldChg chg="modSp mod modNotesTx">
        <pc:chgData name="Laura Carolan-Scott" userId="cf9251f7-aa51-4ef4-a559-d1b4927ea8f2" providerId="ADAL" clId="{AB6003DD-905B-49DD-8F78-C295CEF1F179}" dt="2025-03-27T04:53:13.079" v="1894" actId="13926"/>
        <pc:sldMkLst>
          <pc:docMk/>
          <pc:sldMk cId="0" sldId="260"/>
        </pc:sldMkLst>
        <pc:spChg chg="mod">
          <ac:chgData name="Laura Carolan-Scott" userId="cf9251f7-aa51-4ef4-a559-d1b4927ea8f2" providerId="ADAL" clId="{AB6003DD-905B-49DD-8F78-C295CEF1F179}" dt="2025-03-26T06:16:38.784" v="309" actId="20577"/>
          <ac:spMkLst>
            <pc:docMk/>
            <pc:sldMk cId="0" sldId="260"/>
            <ac:spMk id="2" creationId="{70BAB2D8-655B-BFC6-9826-D65012303D60}"/>
          </ac:spMkLst>
        </pc:spChg>
      </pc:sldChg>
      <pc:sldChg chg="addSp modSp mod modNotesTx">
        <pc:chgData name="Laura Carolan-Scott" userId="cf9251f7-aa51-4ef4-a559-d1b4927ea8f2" providerId="ADAL" clId="{AB6003DD-905B-49DD-8F78-C295CEF1F179}" dt="2025-03-27T04:53:09.066" v="1893" actId="13926"/>
        <pc:sldMkLst>
          <pc:docMk/>
          <pc:sldMk cId="1594323136" sldId="261"/>
        </pc:sldMkLst>
        <pc:spChg chg="mod">
          <ac:chgData name="Laura Carolan-Scott" userId="cf9251f7-aa51-4ef4-a559-d1b4927ea8f2" providerId="ADAL" clId="{AB6003DD-905B-49DD-8F78-C295CEF1F179}" dt="2025-03-26T06:12:57.173" v="252" actId="164"/>
          <ac:spMkLst>
            <pc:docMk/>
            <pc:sldMk cId="1594323136" sldId="261"/>
            <ac:spMk id="2" creationId="{D0FE6C8A-29AE-23B1-5843-D10EB56609E9}"/>
          </ac:spMkLst>
        </pc:spChg>
        <pc:spChg chg="mod">
          <ac:chgData name="Laura Carolan-Scott" userId="cf9251f7-aa51-4ef4-a559-d1b4927ea8f2" providerId="ADAL" clId="{AB6003DD-905B-49DD-8F78-C295CEF1F179}" dt="2025-03-26T06:12:57.173" v="252" actId="164"/>
          <ac:spMkLst>
            <pc:docMk/>
            <pc:sldMk cId="1594323136" sldId="261"/>
            <ac:spMk id="16" creationId="{F6D833B9-3BF5-5416-7459-C718C73AE64A}"/>
          </ac:spMkLst>
        </pc:spChg>
        <pc:spChg chg="mod">
          <ac:chgData name="Laura Carolan-Scott" userId="cf9251f7-aa51-4ef4-a559-d1b4927ea8f2" providerId="ADAL" clId="{AB6003DD-905B-49DD-8F78-C295CEF1F179}" dt="2025-03-26T06:12:57.173" v="252" actId="164"/>
          <ac:spMkLst>
            <pc:docMk/>
            <pc:sldMk cId="1594323136" sldId="261"/>
            <ac:spMk id="18" creationId="{D80D5D92-7DE4-8D1A-06A1-FCFAA72DB781}"/>
          </ac:spMkLst>
        </pc:spChg>
        <pc:spChg chg="mod">
          <ac:chgData name="Laura Carolan-Scott" userId="cf9251f7-aa51-4ef4-a559-d1b4927ea8f2" providerId="ADAL" clId="{AB6003DD-905B-49DD-8F78-C295CEF1F179}" dt="2025-03-26T06:12:57.173" v="252" actId="164"/>
          <ac:spMkLst>
            <pc:docMk/>
            <pc:sldMk cId="1594323136" sldId="261"/>
            <ac:spMk id="20" creationId="{BA1FB9C7-EC22-CFC4-9AC0-02417EB742B5}"/>
          </ac:spMkLst>
        </pc:spChg>
        <pc:grpChg chg="add mod">
          <ac:chgData name="Laura Carolan-Scott" userId="cf9251f7-aa51-4ef4-a559-d1b4927ea8f2" providerId="ADAL" clId="{AB6003DD-905B-49DD-8F78-C295CEF1F179}" dt="2025-03-26T06:13:08.004" v="254" actId="1076"/>
          <ac:grpSpMkLst>
            <pc:docMk/>
            <pc:sldMk cId="1594323136" sldId="261"/>
            <ac:grpSpMk id="3" creationId="{4A7F6DD9-E475-54BD-EFC9-993F5B50CE9D}"/>
          </ac:grpSpMkLst>
        </pc:grpChg>
        <pc:grpChg chg="mod">
          <ac:chgData name="Laura Carolan-Scott" userId="cf9251f7-aa51-4ef4-a559-d1b4927ea8f2" providerId="ADAL" clId="{AB6003DD-905B-49DD-8F78-C295CEF1F179}" dt="2025-03-26T06:12:57.173" v="252" actId="164"/>
          <ac:grpSpMkLst>
            <pc:docMk/>
            <pc:sldMk cId="1594323136" sldId="261"/>
            <ac:grpSpMk id="21" creationId="{11566E01-F703-9E3F-8203-0485A60711D3}"/>
          </ac:grpSpMkLst>
        </pc:grpChg>
      </pc:sldChg>
      <pc:sldChg chg="addSp modSp mod modNotesTx">
        <pc:chgData name="Laura Carolan-Scott" userId="cf9251f7-aa51-4ef4-a559-d1b4927ea8f2" providerId="ADAL" clId="{AB6003DD-905B-49DD-8F78-C295CEF1F179}" dt="2025-03-27T04:52:37.111" v="1874" actId="207"/>
        <pc:sldMkLst>
          <pc:docMk/>
          <pc:sldMk cId="1639833825" sldId="268"/>
        </pc:sldMkLst>
        <pc:spChg chg="mod">
          <ac:chgData name="Laura Carolan-Scott" userId="cf9251f7-aa51-4ef4-a559-d1b4927ea8f2" providerId="ADAL" clId="{AB6003DD-905B-49DD-8F78-C295CEF1F179}" dt="2025-03-26T06:02:55.298" v="151" actId="164"/>
          <ac:spMkLst>
            <pc:docMk/>
            <pc:sldMk cId="1639833825" sldId="268"/>
            <ac:spMk id="2" creationId="{8BEF8410-18A6-83AC-6D2F-D8EFCE892433}"/>
          </ac:spMkLst>
        </pc:spChg>
        <pc:spChg chg="add mod">
          <ac:chgData name="Laura Carolan-Scott" userId="cf9251f7-aa51-4ef4-a559-d1b4927ea8f2" providerId="ADAL" clId="{AB6003DD-905B-49DD-8F78-C295CEF1F179}" dt="2025-03-26T06:02:55.298" v="151" actId="164"/>
          <ac:spMkLst>
            <pc:docMk/>
            <pc:sldMk cId="1639833825" sldId="268"/>
            <ac:spMk id="4" creationId="{FC0EF0DD-508F-EF84-FB96-3BC2828726A1}"/>
          </ac:spMkLst>
        </pc:spChg>
        <pc:spChg chg="mod">
          <ac:chgData name="Laura Carolan-Scott" userId="cf9251f7-aa51-4ef4-a559-d1b4927ea8f2" providerId="ADAL" clId="{AB6003DD-905B-49DD-8F78-C295CEF1F179}" dt="2025-03-26T06:02:55.298" v="151" actId="164"/>
          <ac:spMkLst>
            <pc:docMk/>
            <pc:sldMk cId="1639833825" sldId="268"/>
            <ac:spMk id="10" creationId="{BAE8FA5C-069C-0FCE-6425-0E6943197196}"/>
          </ac:spMkLst>
        </pc:spChg>
        <pc:spChg chg="mod">
          <ac:chgData name="Laura Carolan-Scott" userId="cf9251f7-aa51-4ef4-a559-d1b4927ea8f2" providerId="ADAL" clId="{AB6003DD-905B-49DD-8F78-C295CEF1F179}" dt="2025-03-26T06:02:55.298" v="151" actId="164"/>
          <ac:spMkLst>
            <pc:docMk/>
            <pc:sldMk cId="1639833825" sldId="268"/>
            <ac:spMk id="25" creationId="{C0F3E98E-13FD-16CB-0561-72847136D0F5}"/>
          </ac:spMkLst>
        </pc:spChg>
        <pc:spChg chg="mod">
          <ac:chgData name="Laura Carolan-Scott" userId="cf9251f7-aa51-4ef4-a559-d1b4927ea8f2" providerId="ADAL" clId="{AB6003DD-905B-49DD-8F78-C295CEF1F179}" dt="2025-03-26T06:02:55.298" v="151" actId="164"/>
          <ac:spMkLst>
            <pc:docMk/>
            <pc:sldMk cId="1639833825" sldId="268"/>
            <ac:spMk id="26" creationId="{CB5C7B59-21F1-9A3A-0300-1512B5098246}"/>
          </ac:spMkLst>
        </pc:spChg>
        <pc:spChg chg="mod">
          <ac:chgData name="Laura Carolan-Scott" userId="cf9251f7-aa51-4ef4-a559-d1b4927ea8f2" providerId="ADAL" clId="{AB6003DD-905B-49DD-8F78-C295CEF1F179}" dt="2025-03-26T06:16:20.356" v="302" actId="20577"/>
          <ac:spMkLst>
            <pc:docMk/>
            <pc:sldMk cId="1639833825" sldId="268"/>
            <ac:spMk id="28" creationId="{F4498C01-5FE6-9C39-DBE5-225E1642B116}"/>
          </ac:spMkLst>
        </pc:spChg>
        <pc:grpChg chg="add mod">
          <ac:chgData name="Laura Carolan-Scott" userId="cf9251f7-aa51-4ef4-a559-d1b4927ea8f2" providerId="ADAL" clId="{AB6003DD-905B-49DD-8F78-C295CEF1F179}" dt="2025-03-26T06:03:02.685" v="153" actId="1076"/>
          <ac:grpSpMkLst>
            <pc:docMk/>
            <pc:sldMk cId="1639833825" sldId="268"/>
            <ac:grpSpMk id="5" creationId="{6D3EDFE3-62E2-3E45-B513-743AD6BEBA26}"/>
          </ac:grpSpMkLst>
        </pc:grpChg>
        <pc:picChg chg="mod">
          <ac:chgData name="Laura Carolan-Scott" userId="cf9251f7-aa51-4ef4-a559-d1b4927ea8f2" providerId="ADAL" clId="{AB6003DD-905B-49DD-8F78-C295CEF1F179}" dt="2025-03-26T06:02:55.298" v="151" actId="164"/>
          <ac:picMkLst>
            <pc:docMk/>
            <pc:sldMk cId="1639833825" sldId="268"/>
            <ac:picMk id="3" creationId="{24F4C4DF-B7B4-876A-4D7B-5DDBD77BCF67}"/>
          </ac:picMkLst>
        </pc:picChg>
      </pc:sldChg>
      <pc:sldChg chg="addSp delSp modSp mod modNotesTx">
        <pc:chgData name="Laura Carolan-Scott" userId="cf9251f7-aa51-4ef4-a559-d1b4927ea8f2" providerId="ADAL" clId="{AB6003DD-905B-49DD-8F78-C295CEF1F179}" dt="2025-04-08T23:40:24.575" v="1904" actId="1076"/>
        <pc:sldMkLst>
          <pc:docMk/>
          <pc:sldMk cId="3411303737" sldId="269"/>
        </pc:sldMkLst>
        <pc:spChg chg="mod">
          <ac:chgData name="Laura Carolan-Scott" userId="cf9251f7-aa51-4ef4-a559-d1b4927ea8f2" providerId="ADAL" clId="{AB6003DD-905B-49DD-8F78-C295CEF1F179}" dt="2025-03-26T06:07:58.673" v="181" actId="164"/>
          <ac:spMkLst>
            <pc:docMk/>
            <pc:sldMk cId="3411303737" sldId="269"/>
            <ac:spMk id="2" creationId="{4A0B9CAE-172B-232B-9E60-52BD03377BA7}"/>
          </ac:spMkLst>
        </pc:spChg>
        <pc:spChg chg="add mod">
          <ac:chgData name="Laura Carolan-Scott" userId="cf9251f7-aa51-4ef4-a559-d1b4927ea8f2" providerId="ADAL" clId="{AB6003DD-905B-49DD-8F78-C295CEF1F179}" dt="2025-03-26T06:07:58.673" v="181" actId="164"/>
          <ac:spMkLst>
            <pc:docMk/>
            <pc:sldMk cId="3411303737" sldId="269"/>
            <ac:spMk id="6" creationId="{F934134B-7998-5211-BD47-C857F58EFE15}"/>
          </ac:spMkLst>
        </pc:spChg>
        <pc:spChg chg="mod">
          <ac:chgData name="Laura Carolan-Scott" userId="cf9251f7-aa51-4ef4-a559-d1b4927ea8f2" providerId="ADAL" clId="{AB6003DD-905B-49DD-8F78-C295CEF1F179}" dt="2025-03-26T06:08:04.897" v="184" actId="164"/>
          <ac:spMkLst>
            <pc:docMk/>
            <pc:sldMk cId="3411303737" sldId="269"/>
            <ac:spMk id="10" creationId="{1217C0ED-0153-E779-5223-59477CA44574}"/>
          </ac:spMkLst>
        </pc:spChg>
        <pc:spChg chg="mod">
          <ac:chgData name="Laura Carolan-Scott" userId="cf9251f7-aa51-4ef4-a559-d1b4927ea8f2" providerId="ADAL" clId="{AB6003DD-905B-49DD-8F78-C295CEF1F179}" dt="2025-03-26T06:07:58.673" v="181" actId="164"/>
          <ac:spMkLst>
            <pc:docMk/>
            <pc:sldMk cId="3411303737" sldId="269"/>
            <ac:spMk id="25" creationId="{EAF38308-67FC-F17A-FED0-F6A4E332B274}"/>
          </ac:spMkLst>
        </pc:spChg>
        <pc:spChg chg="mod">
          <ac:chgData name="Laura Carolan-Scott" userId="cf9251f7-aa51-4ef4-a559-d1b4927ea8f2" providerId="ADAL" clId="{AB6003DD-905B-49DD-8F78-C295CEF1F179}" dt="2025-03-26T06:07:58.673" v="181" actId="164"/>
          <ac:spMkLst>
            <pc:docMk/>
            <pc:sldMk cId="3411303737" sldId="269"/>
            <ac:spMk id="26" creationId="{D345601F-3FCE-560E-67E6-4089D1B60634}"/>
          </ac:spMkLst>
        </pc:spChg>
        <pc:spChg chg="mod">
          <ac:chgData name="Laura Carolan-Scott" userId="cf9251f7-aa51-4ef4-a559-d1b4927ea8f2" providerId="ADAL" clId="{AB6003DD-905B-49DD-8F78-C295CEF1F179}" dt="2025-03-26T06:07:58.673" v="181" actId="164"/>
          <ac:spMkLst>
            <pc:docMk/>
            <pc:sldMk cId="3411303737" sldId="269"/>
            <ac:spMk id="28" creationId="{BD7CFD54-1375-6F62-4226-8CB881BDBDF8}"/>
          </ac:spMkLst>
        </pc:spChg>
        <pc:grpChg chg="add mod">
          <ac:chgData name="Laura Carolan-Scott" userId="cf9251f7-aa51-4ef4-a559-d1b4927ea8f2" providerId="ADAL" clId="{AB6003DD-905B-49DD-8F78-C295CEF1F179}" dt="2025-03-26T06:08:04.897" v="184" actId="164"/>
          <ac:grpSpMkLst>
            <pc:docMk/>
            <pc:sldMk cId="3411303737" sldId="269"/>
            <ac:grpSpMk id="7" creationId="{A1EDA9D7-82CA-C096-E9DB-50EA18602A69}"/>
          </ac:grpSpMkLst>
        </pc:grpChg>
        <pc:grpChg chg="add mod">
          <ac:chgData name="Laura Carolan-Scott" userId="cf9251f7-aa51-4ef4-a559-d1b4927ea8f2" providerId="ADAL" clId="{AB6003DD-905B-49DD-8F78-C295CEF1F179}" dt="2025-04-08T23:40:24.575" v="1904" actId="1076"/>
          <ac:grpSpMkLst>
            <pc:docMk/>
            <pc:sldMk cId="3411303737" sldId="269"/>
            <ac:grpSpMk id="8" creationId="{83CFDFC5-EF9D-ABE2-CF55-F60415B3C60B}"/>
          </ac:grpSpMkLst>
        </pc:grpChg>
        <pc:picChg chg="mod">
          <ac:chgData name="Laura Carolan-Scott" userId="cf9251f7-aa51-4ef4-a559-d1b4927ea8f2" providerId="ADAL" clId="{AB6003DD-905B-49DD-8F78-C295CEF1F179}" dt="2025-03-26T06:07:58.673" v="181" actId="164"/>
          <ac:picMkLst>
            <pc:docMk/>
            <pc:sldMk cId="3411303737" sldId="269"/>
            <ac:picMk id="3" creationId="{2D6F2846-E91A-329B-0DE0-547885D26692}"/>
          </ac:picMkLst>
        </pc:picChg>
      </pc:sldChg>
      <pc:sldChg chg="addSp delSp modSp mod modNotesTx">
        <pc:chgData name="Laura Carolan-Scott" userId="cf9251f7-aa51-4ef4-a559-d1b4927ea8f2" providerId="ADAL" clId="{AB6003DD-905B-49DD-8F78-C295CEF1F179}" dt="2025-04-08T23:40:01.549" v="1899" actId="1076"/>
        <pc:sldMkLst>
          <pc:docMk/>
          <pc:sldMk cId="1952133456" sldId="270"/>
        </pc:sldMkLst>
        <pc:spChg chg="mod topLvl">
          <ac:chgData name="Laura Carolan-Scott" userId="cf9251f7-aa51-4ef4-a559-d1b4927ea8f2" providerId="ADAL" clId="{AB6003DD-905B-49DD-8F78-C295CEF1F179}" dt="2025-03-26T06:24:13.329" v="462" actId="164"/>
          <ac:spMkLst>
            <pc:docMk/>
            <pc:sldMk cId="1952133456" sldId="270"/>
            <ac:spMk id="4" creationId="{62058125-2DA2-E3E7-6964-A3F64BFBC1DA}"/>
          </ac:spMkLst>
        </pc:spChg>
        <pc:spChg chg="add mod">
          <ac:chgData name="Laura Carolan-Scott" userId="cf9251f7-aa51-4ef4-a559-d1b4927ea8f2" providerId="ADAL" clId="{AB6003DD-905B-49DD-8F78-C295CEF1F179}" dt="2025-03-26T06:24:13.329" v="462" actId="164"/>
          <ac:spMkLst>
            <pc:docMk/>
            <pc:sldMk cId="1952133456" sldId="270"/>
            <ac:spMk id="6" creationId="{0C777061-0BDE-D6FC-003D-9316FF64EC31}"/>
          </ac:spMkLst>
        </pc:spChg>
        <pc:spChg chg="mod topLvl">
          <ac:chgData name="Laura Carolan-Scott" userId="cf9251f7-aa51-4ef4-a559-d1b4927ea8f2" providerId="ADAL" clId="{AB6003DD-905B-49DD-8F78-C295CEF1F179}" dt="2025-03-26T06:24:13.329" v="462" actId="164"/>
          <ac:spMkLst>
            <pc:docMk/>
            <pc:sldMk cId="1952133456" sldId="270"/>
            <ac:spMk id="10" creationId="{908752C5-1119-05D6-E837-BE40CBF5360F}"/>
          </ac:spMkLst>
        </pc:spChg>
        <pc:spChg chg="mod topLvl">
          <ac:chgData name="Laura Carolan-Scott" userId="cf9251f7-aa51-4ef4-a559-d1b4927ea8f2" providerId="ADAL" clId="{AB6003DD-905B-49DD-8F78-C295CEF1F179}" dt="2025-03-26T06:24:13.329" v="462" actId="164"/>
          <ac:spMkLst>
            <pc:docMk/>
            <pc:sldMk cId="1952133456" sldId="270"/>
            <ac:spMk id="25" creationId="{33A94BAB-DA2E-144A-4C08-DEF854A88E19}"/>
          </ac:spMkLst>
        </pc:spChg>
        <pc:spChg chg="mod topLvl">
          <ac:chgData name="Laura Carolan-Scott" userId="cf9251f7-aa51-4ef4-a559-d1b4927ea8f2" providerId="ADAL" clId="{AB6003DD-905B-49DD-8F78-C295CEF1F179}" dt="2025-03-26T06:24:13.329" v="462" actId="164"/>
          <ac:spMkLst>
            <pc:docMk/>
            <pc:sldMk cId="1952133456" sldId="270"/>
            <ac:spMk id="26" creationId="{0316953E-4156-90B8-529C-DB386DAB5761}"/>
          </ac:spMkLst>
        </pc:spChg>
        <pc:grpChg chg="add mod">
          <ac:chgData name="Laura Carolan-Scott" userId="cf9251f7-aa51-4ef4-a559-d1b4927ea8f2" providerId="ADAL" clId="{AB6003DD-905B-49DD-8F78-C295CEF1F179}" dt="2025-04-08T23:40:01.549" v="1899" actId="1076"/>
          <ac:grpSpMkLst>
            <pc:docMk/>
            <pc:sldMk cId="1952133456" sldId="270"/>
            <ac:grpSpMk id="7" creationId="{5E484C7C-9EB5-163E-984E-C3B2DE393E88}"/>
          </ac:grpSpMkLst>
        </pc:grpChg>
      </pc:sldChg>
      <pc:sldChg chg="addSp delSp modSp mod modNotesTx">
        <pc:chgData name="Laura Carolan-Scott" userId="cf9251f7-aa51-4ef4-a559-d1b4927ea8f2" providerId="ADAL" clId="{AB6003DD-905B-49DD-8F78-C295CEF1F179}" dt="2025-03-27T04:52:18.412" v="1870" actId="13926"/>
        <pc:sldMkLst>
          <pc:docMk/>
          <pc:sldMk cId="2188259411" sldId="271"/>
        </pc:sldMkLst>
        <pc:spChg chg="add mod topLvl">
          <ac:chgData name="Laura Carolan-Scott" userId="cf9251f7-aa51-4ef4-a559-d1b4927ea8f2" providerId="ADAL" clId="{AB6003DD-905B-49DD-8F78-C295CEF1F179}" dt="2025-03-26T06:12:04.898" v="247" actId="164"/>
          <ac:spMkLst>
            <pc:docMk/>
            <pc:sldMk cId="2188259411" sldId="271"/>
            <ac:spMk id="2" creationId="{58B1CD72-55E3-08C1-B6BF-759EFBF21CF0}"/>
          </ac:spMkLst>
        </pc:spChg>
        <pc:spChg chg="mod">
          <ac:chgData name="Laura Carolan-Scott" userId="cf9251f7-aa51-4ef4-a559-d1b4927ea8f2" providerId="ADAL" clId="{AB6003DD-905B-49DD-8F78-C295CEF1F179}" dt="2025-03-26T06:11:40.100" v="242" actId="165"/>
          <ac:spMkLst>
            <pc:docMk/>
            <pc:sldMk cId="2188259411" sldId="271"/>
            <ac:spMk id="4" creationId="{9CF76FCD-13CD-D7C1-17DE-6C9D92914D93}"/>
          </ac:spMkLst>
        </pc:spChg>
        <pc:spChg chg="mod">
          <ac:chgData name="Laura Carolan-Scott" userId="cf9251f7-aa51-4ef4-a559-d1b4927ea8f2" providerId="ADAL" clId="{AB6003DD-905B-49DD-8F78-C295CEF1F179}" dt="2025-03-26T06:12:29.335" v="251" actId="1038"/>
          <ac:spMkLst>
            <pc:docMk/>
            <pc:sldMk cId="2188259411" sldId="271"/>
            <ac:spMk id="8" creationId="{3C9D3F62-115E-77EC-963E-010603619179}"/>
          </ac:spMkLst>
        </pc:spChg>
        <pc:spChg chg="mod">
          <ac:chgData name="Laura Carolan-Scott" userId="cf9251f7-aa51-4ef4-a559-d1b4927ea8f2" providerId="ADAL" clId="{AB6003DD-905B-49DD-8F78-C295CEF1F179}" dt="2025-03-26T06:11:40.100" v="242" actId="165"/>
          <ac:spMkLst>
            <pc:docMk/>
            <pc:sldMk cId="2188259411" sldId="271"/>
            <ac:spMk id="9" creationId="{976146CE-30D9-647F-173D-D11B2BCA4171}"/>
          </ac:spMkLst>
        </pc:spChg>
        <pc:spChg chg="mod">
          <ac:chgData name="Laura Carolan-Scott" userId="cf9251f7-aa51-4ef4-a559-d1b4927ea8f2" providerId="ADAL" clId="{AB6003DD-905B-49DD-8F78-C295CEF1F179}" dt="2025-03-26T06:11:40.100" v="242" actId="165"/>
          <ac:spMkLst>
            <pc:docMk/>
            <pc:sldMk cId="2188259411" sldId="271"/>
            <ac:spMk id="10" creationId="{E506B8A5-D2E2-9313-C577-12DAF29751C8}"/>
          </ac:spMkLst>
        </pc:spChg>
        <pc:spChg chg="mod">
          <ac:chgData name="Laura Carolan-Scott" userId="cf9251f7-aa51-4ef4-a559-d1b4927ea8f2" providerId="ADAL" clId="{AB6003DD-905B-49DD-8F78-C295CEF1F179}" dt="2025-03-26T06:11:40.100" v="242" actId="165"/>
          <ac:spMkLst>
            <pc:docMk/>
            <pc:sldMk cId="2188259411" sldId="271"/>
            <ac:spMk id="18" creationId="{EF735AF9-7A2D-608A-0D3D-34BF2552E26A}"/>
          </ac:spMkLst>
        </pc:spChg>
        <pc:spChg chg="mod">
          <ac:chgData name="Laura Carolan-Scott" userId="cf9251f7-aa51-4ef4-a559-d1b4927ea8f2" providerId="ADAL" clId="{AB6003DD-905B-49DD-8F78-C295CEF1F179}" dt="2025-03-26T06:11:40.100" v="242" actId="165"/>
          <ac:spMkLst>
            <pc:docMk/>
            <pc:sldMk cId="2188259411" sldId="271"/>
            <ac:spMk id="20" creationId="{A71CFA0F-E050-7FF8-9482-F7EE469FC019}"/>
          </ac:spMkLst>
        </pc:spChg>
        <pc:spChg chg="mod">
          <ac:chgData name="Laura Carolan-Scott" userId="cf9251f7-aa51-4ef4-a559-d1b4927ea8f2" providerId="ADAL" clId="{AB6003DD-905B-49DD-8F78-C295CEF1F179}" dt="2025-03-26T06:11:40.100" v="242" actId="165"/>
          <ac:spMkLst>
            <pc:docMk/>
            <pc:sldMk cId="2188259411" sldId="271"/>
            <ac:spMk id="21" creationId="{01E97C13-EB84-0080-8EF7-9F0DCA5C11D4}"/>
          </ac:spMkLst>
        </pc:spChg>
        <pc:grpChg chg="add mod">
          <ac:chgData name="Laura Carolan-Scott" userId="cf9251f7-aa51-4ef4-a559-d1b4927ea8f2" providerId="ADAL" clId="{AB6003DD-905B-49DD-8F78-C295CEF1F179}" dt="2025-03-26T05:54:47.254" v="69" actId="164"/>
          <ac:grpSpMkLst>
            <pc:docMk/>
            <pc:sldMk cId="2188259411" sldId="271"/>
            <ac:grpSpMk id="3" creationId="{5D0A6780-6E96-4DD3-39D8-C14FDC58FE54}"/>
          </ac:grpSpMkLst>
        </pc:grpChg>
        <pc:grpChg chg="add mod ord">
          <ac:chgData name="Laura Carolan-Scott" userId="cf9251f7-aa51-4ef4-a559-d1b4927ea8f2" providerId="ADAL" clId="{AB6003DD-905B-49DD-8F78-C295CEF1F179}" dt="2025-03-26T05:55:08.804" v="73" actId="164"/>
          <ac:grpSpMkLst>
            <pc:docMk/>
            <pc:sldMk cId="2188259411" sldId="271"/>
            <ac:grpSpMk id="5" creationId="{C6A13CDA-992E-6B81-D15B-45A975BA3B7C}"/>
          </ac:grpSpMkLst>
        </pc:grpChg>
        <pc:grpChg chg="mod">
          <ac:chgData name="Laura Carolan-Scott" userId="cf9251f7-aa51-4ef4-a559-d1b4927ea8f2" providerId="ADAL" clId="{AB6003DD-905B-49DD-8F78-C295CEF1F179}" dt="2025-03-26T05:55:08.804" v="73" actId="164"/>
          <ac:grpSpMkLst>
            <pc:docMk/>
            <pc:sldMk cId="2188259411" sldId="271"/>
            <ac:grpSpMk id="6" creationId="{463C1780-C97A-1473-F79F-019920455717}"/>
          </ac:grpSpMkLst>
        </pc:grpChg>
        <pc:grpChg chg="add mod">
          <ac:chgData name="Laura Carolan-Scott" userId="cf9251f7-aa51-4ef4-a559-d1b4927ea8f2" providerId="ADAL" clId="{AB6003DD-905B-49DD-8F78-C295CEF1F179}" dt="2025-03-26T06:12:04.898" v="247" actId="164"/>
          <ac:grpSpMkLst>
            <pc:docMk/>
            <pc:sldMk cId="2188259411" sldId="271"/>
            <ac:grpSpMk id="11" creationId="{F24DC497-DC8C-1DF7-3003-20E5E81E2A5E}"/>
          </ac:grpSpMkLst>
        </pc:grpChg>
        <pc:grpChg chg="add mod">
          <ac:chgData name="Laura Carolan-Scott" userId="cf9251f7-aa51-4ef4-a559-d1b4927ea8f2" providerId="ADAL" clId="{AB6003DD-905B-49DD-8F78-C295CEF1F179}" dt="2025-03-26T06:12:19.276" v="249" actId="1076"/>
          <ac:grpSpMkLst>
            <pc:docMk/>
            <pc:sldMk cId="2188259411" sldId="271"/>
            <ac:grpSpMk id="13" creationId="{B986F24A-83C1-39E8-B4E1-1ABB988A0BED}"/>
          </ac:grpSpMkLst>
        </pc:grpChg>
        <pc:picChg chg="mod">
          <ac:chgData name="Laura Carolan-Scott" userId="cf9251f7-aa51-4ef4-a559-d1b4927ea8f2" providerId="ADAL" clId="{AB6003DD-905B-49DD-8F78-C295CEF1F179}" dt="2025-03-26T06:11:40.100" v="242" actId="165"/>
          <ac:picMkLst>
            <pc:docMk/>
            <pc:sldMk cId="2188259411" sldId="271"/>
            <ac:picMk id="16" creationId="{E20E0C30-A7D7-2923-E07A-9265CA860CAD}"/>
          </ac:picMkLst>
        </pc:picChg>
        <pc:picChg chg="mod">
          <ac:chgData name="Laura Carolan-Scott" userId="cf9251f7-aa51-4ef4-a559-d1b4927ea8f2" providerId="ADAL" clId="{AB6003DD-905B-49DD-8F78-C295CEF1F179}" dt="2025-03-26T06:11:40.100" v="242" actId="165"/>
          <ac:picMkLst>
            <pc:docMk/>
            <pc:sldMk cId="2188259411" sldId="271"/>
            <ac:picMk id="24" creationId="{DE2A081E-01C8-8511-C784-B2BBCB33B68E}"/>
          </ac:picMkLst>
        </pc:picChg>
      </pc:sldChg>
      <pc:sldChg chg="del">
        <pc:chgData name="Laura Carolan-Scott" userId="cf9251f7-aa51-4ef4-a559-d1b4927ea8f2" providerId="ADAL" clId="{AB6003DD-905B-49DD-8F78-C295CEF1F179}" dt="2025-03-27T04:30:09.119" v="1837" actId="2696"/>
        <pc:sldMkLst>
          <pc:docMk/>
          <pc:sldMk cId="2973801773" sldId="272"/>
        </pc:sldMkLst>
      </pc:sldChg>
      <pc:sldChg chg="del">
        <pc:chgData name="Laura Carolan-Scott" userId="cf9251f7-aa51-4ef4-a559-d1b4927ea8f2" providerId="ADAL" clId="{AB6003DD-905B-49DD-8F78-C295CEF1F179}" dt="2025-03-27T04:30:07.016" v="1836" actId="2696"/>
        <pc:sldMkLst>
          <pc:docMk/>
          <pc:sldMk cId="1273166932" sldId="273"/>
        </pc:sldMkLst>
      </pc:sldChg>
      <pc:sldChg chg="addSp delSp modSp mod modNotesTx">
        <pc:chgData name="Laura Carolan-Scott" userId="cf9251f7-aa51-4ef4-a559-d1b4927ea8f2" providerId="ADAL" clId="{AB6003DD-905B-49DD-8F78-C295CEF1F179}" dt="2025-04-08T23:40:09.104" v="1902" actId="164"/>
        <pc:sldMkLst>
          <pc:docMk/>
          <pc:sldMk cId="1553035675" sldId="274"/>
        </pc:sldMkLst>
        <pc:spChg chg="mod topLvl">
          <ac:chgData name="Laura Carolan-Scott" userId="cf9251f7-aa51-4ef4-a559-d1b4927ea8f2" providerId="ADAL" clId="{AB6003DD-905B-49DD-8F78-C295CEF1F179}" dt="2025-04-08T23:40:09.104" v="1902" actId="164"/>
          <ac:spMkLst>
            <pc:docMk/>
            <pc:sldMk cId="1553035675" sldId="274"/>
            <ac:spMk id="2" creationId="{A3EA4C01-8F69-8E4A-BD61-EDA56FEA8370}"/>
          </ac:spMkLst>
        </pc:spChg>
        <pc:spChg chg="mod topLvl">
          <ac:chgData name="Laura Carolan-Scott" userId="cf9251f7-aa51-4ef4-a559-d1b4927ea8f2" providerId="ADAL" clId="{AB6003DD-905B-49DD-8F78-C295CEF1F179}" dt="2025-04-08T23:40:09.104" v="1902" actId="164"/>
          <ac:spMkLst>
            <pc:docMk/>
            <pc:sldMk cId="1553035675" sldId="274"/>
            <ac:spMk id="4" creationId="{A489B732-4D0F-3709-7CAA-2AA24C3207DF}"/>
          </ac:spMkLst>
        </pc:spChg>
        <pc:spChg chg="mod topLvl">
          <ac:chgData name="Laura Carolan-Scott" userId="cf9251f7-aa51-4ef4-a559-d1b4927ea8f2" providerId="ADAL" clId="{AB6003DD-905B-49DD-8F78-C295CEF1F179}" dt="2025-04-08T23:40:09.104" v="1902" actId="164"/>
          <ac:spMkLst>
            <pc:docMk/>
            <pc:sldMk cId="1553035675" sldId="274"/>
            <ac:spMk id="16" creationId="{E7365A5B-0C25-C13B-6413-7A53B10D8E67}"/>
          </ac:spMkLst>
        </pc:spChg>
        <pc:spChg chg="mod topLvl">
          <ac:chgData name="Laura Carolan-Scott" userId="cf9251f7-aa51-4ef4-a559-d1b4927ea8f2" providerId="ADAL" clId="{AB6003DD-905B-49DD-8F78-C295CEF1F179}" dt="2025-04-08T23:40:09.104" v="1902" actId="164"/>
          <ac:spMkLst>
            <pc:docMk/>
            <pc:sldMk cId="1553035675" sldId="274"/>
            <ac:spMk id="18" creationId="{250BAF23-8142-BFA9-E64C-C2FDC741F0EC}"/>
          </ac:spMkLst>
        </pc:spChg>
        <pc:spChg chg="mod topLvl">
          <ac:chgData name="Laura Carolan-Scott" userId="cf9251f7-aa51-4ef4-a559-d1b4927ea8f2" providerId="ADAL" clId="{AB6003DD-905B-49DD-8F78-C295CEF1F179}" dt="2025-04-08T23:40:09.104" v="1902" actId="164"/>
          <ac:spMkLst>
            <pc:docMk/>
            <pc:sldMk cId="1553035675" sldId="274"/>
            <ac:spMk id="20" creationId="{F02DA490-1D49-4B31-621D-7D1B6618CAAA}"/>
          </ac:spMkLst>
        </pc:spChg>
        <pc:grpChg chg="add mod">
          <ac:chgData name="Laura Carolan-Scott" userId="cf9251f7-aa51-4ef4-a559-d1b4927ea8f2" providerId="ADAL" clId="{AB6003DD-905B-49DD-8F78-C295CEF1F179}" dt="2025-04-08T23:40:09.104" v="1902" actId="164"/>
          <ac:grpSpMkLst>
            <pc:docMk/>
            <pc:sldMk cId="1553035675" sldId="274"/>
            <ac:grpSpMk id="3" creationId="{949A8B70-5E6D-1272-E243-56B5B33B16AA}"/>
          </ac:grpSpMkLst>
        </pc:grpChg>
        <pc:picChg chg="add mod">
          <ac:chgData name="Laura Carolan-Scott" userId="cf9251f7-aa51-4ef4-a559-d1b4927ea8f2" providerId="ADAL" clId="{AB6003DD-905B-49DD-8F78-C295CEF1F179}" dt="2025-04-08T23:40:09.104" v="1902" actId="164"/>
          <ac:picMkLst>
            <pc:docMk/>
            <pc:sldMk cId="1553035675" sldId="274"/>
            <ac:picMk id="6" creationId="{E57AFD98-3100-4471-225E-9F1CB69B2497}"/>
          </ac:picMkLst>
        </pc:picChg>
      </pc:sldChg>
      <pc:sldChg chg="add modNotesTx">
        <pc:chgData name="Laura Carolan-Scott" userId="cf9251f7-aa51-4ef4-a559-d1b4927ea8f2" providerId="ADAL" clId="{AB6003DD-905B-49DD-8F78-C295CEF1F179}" dt="2025-03-27T04:52:33.353" v="1873" actId="207"/>
        <pc:sldMkLst>
          <pc:docMk/>
          <pc:sldMk cId="18362264" sldId="275"/>
        </pc:sldMkLst>
      </pc:sldChg>
    </pc:docChg>
  </pc:docChgLst>
  <pc:docChgLst>
    <pc:chgData name="Laura Carolan-Scott" userId="cf9251f7-aa51-4ef4-a559-d1b4927ea8f2" providerId="ADAL" clId="{24930E72-0977-4C57-8F6B-27455CD6DEDF}"/>
    <pc:docChg chg="undo redo custSel addSld delSld modSld sldOrd modMainMaster">
      <pc:chgData name="Laura Carolan-Scott" userId="cf9251f7-aa51-4ef4-a559-d1b4927ea8f2" providerId="ADAL" clId="{24930E72-0977-4C57-8F6B-27455CD6DEDF}" dt="2025-03-21T05:48:29.160" v="2503"/>
      <pc:docMkLst>
        <pc:docMk/>
      </pc:docMkLst>
      <pc:sldChg chg="addSp delSp modSp mod">
        <pc:chgData name="Laura Carolan-Scott" userId="cf9251f7-aa51-4ef4-a559-d1b4927ea8f2" providerId="ADAL" clId="{24930E72-0977-4C57-8F6B-27455CD6DEDF}" dt="2025-03-18T05:23:32.136" v="1784" actId="207"/>
        <pc:sldMkLst>
          <pc:docMk/>
          <pc:sldMk cId="0" sldId="256"/>
        </pc:sldMkLst>
        <pc:spChg chg="mod">
          <ac:chgData name="Laura Carolan-Scott" userId="cf9251f7-aa51-4ef4-a559-d1b4927ea8f2" providerId="ADAL" clId="{24930E72-0977-4C57-8F6B-27455CD6DEDF}" dt="2025-03-06T02:06:13.839" v="1454" actId="478"/>
          <ac:spMkLst>
            <pc:docMk/>
            <pc:sldMk cId="0" sldId="256"/>
            <ac:spMk id="9" creationId="{00000000-0000-0000-0000-000000000000}"/>
          </ac:spMkLst>
        </pc:spChg>
        <pc:spChg chg="mod">
          <ac:chgData name="Laura Carolan-Scott" userId="cf9251f7-aa51-4ef4-a559-d1b4927ea8f2" providerId="ADAL" clId="{24930E72-0977-4C57-8F6B-27455CD6DEDF}" dt="2025-03-18T05:23:32.136" v="1784" actId="207"/>
          <ac:spMkLst>
            <pc:docMk/>
            <pc:sldMk cId="0" sldId="256"/>
            <ac:spMk id="10" creationId="{00000000-0000-0000-0000-000000000000}"/>
          </ac:spMkLst>
        </pc:spChg>
        <pc:spChg chg="mod">
          <ac:chgData name="Laura Carolan-Scott" userId="cf9251f7-aa51-4ef4-a559-d1b4927ea8f2" providerId="ADAL" clId="{24930E72-0977-4C57-8F6B-27455CD6DEDF}" dt="2025-03-06T02:07:37.979" v="1470" actId="1076"/>
          <ac:spMkLst>
            <pc:docMk/>
            <pc:sldMk cId="0" sldId="256"/>
            <ac:spMk id="11" creationId="{00000000-0000-0000-0000-000000000000}"/>
          </ac:spMkLst>
        </pc:spChg>
        <pc:spChg chg="mod">
          <ac:chgData name="Laura Carolan-Scott" userId="cf9251f7-aa51-4ef4-a559-d1b4927ea8f2" providerId="ADAL" clId="{24930E72-0977-4C57-8F6B-27455CD6DEDF}" dt="2025-03-06T02:07:37.979" v="1470" actId="1076"/>
          <ac:spMkLst>
            <pc:docMk/>
            <pc:sldMk cId="0" sldId="256"/>
            <ac:spMk id="12" creationId="{00000000-0000-0000-0000-000000000000}"/>
          </ac:spMkLst>
        </pc:spChg>
        <pc:spChg chg="add mod">
          <ac:chgData name="Laura Carolan-Scott" userId="cf9251f7-aa51-4ef4-a559-d1b4927ea8f2" providerId="ADAL" clId="{24930E72-0977-4C57-8F6B-27455CD6DEDF}" dt="2025-03-06T02:05:54.479" v="1450"/>
          <ac:spMkLst>
            <pc:docMk/>
            <pc:sldMk cId="0" sldId="256"/>
            <ac:spMk id="14" creationId="{0E71E47B-084B-09D0-833F-A5B88DAFD3A8}"/>
          </ac:spMkLst>
        </pc:spChg>
        <pc:grpChg chg="mod">
          <ac:chgData name="Laura Carolan-Scott" userId="cf9251f7-aa51-4ef4-a559-d1b4927ea8f2" providerId="ADAL" clId="{24930E72-0977-4C57-8F6B-27455CD6DEDF}" dt="2025-03-06T02:07:01.018" v="1457" actId="1076"/>
          <ac:grpSpMkLst>
            <pc:docMk/>
            <pc:sldMk cId="0" sldId="256"/>
            <ac:grpSpMk id="6" creationId="{00000000-0000-0000-0000-000000000000}"/>
          </ac:grpSpMkLst>
        </pc:grpChg>
      </pc:sldChg>
      <pc:sldChg chg="new del">
        <pc:chgData name="Laura Carolan-Scott" userId="cf9251f7-aa51-4ef4-a559-d1b4927ea8f2" providerId="ADAL" clId="{24930E72-0977-4C57-8F6B-27455CD6DEDF}" dt="2025-02-28T06:27:15.012" v="214" actId="2696"/>
        <pc:sldMkLst>
          <pc:docMk/>
          <pc:sldMk cId="38764470" sldId="257"/>
        </pc:sldMkLst>
      </pc:sldChg>
      <pc:sldChg chg="addSp delSp modSp add del mod setBg">
        <pc:chgData name="Laura Carolan-Scott" userId="cf9251f7-aa51-4ef4-a559-d1b4927ea8f2" providerId="ADAL" clId="{24930E72-0977-4C57-8F6B-27455CD6DEDF}" dt="2025-03-18T05:24:56.428" v="1801" actId="47"/>
        <pc:sldMkLst>
          <pc:docMk/>
          <pc:sldMk cId="0" sldId="258"/>
        </pc:sldMkLst>
      </pc:sldChg>
      <pc:sldChg chg="add del setBg">
        <pc:chgData name="Laura Carolan-Scott" userId="cf9251f7-aa51-4ef4-a559-d1b4927ea8f2" providerId="ADAL" clId="{24930E72-0977-4C57-8F6B-27455CD6DEDF}" dt="2025-02-28T06:27:11.692" v="213" actId="2696"/>
        <pc:sldMkLst>
          <pc:docMk/>
          <pc:sldMk cId="0" sldId="259"/>
        </pc:sldMkLst>
      </pc:sldChg>
      <pc:sldChg chg="add del">
        <pc:chgData name="Laura Carolan-Scott" userId="cf9251f7-aa51-4ef4-a559-d1b4927ea8f2" providerId="ADAL" clId="{24930E72-0977-4C57-8F6B-27455CD6DEDF}" dt="2025-02-28T06:35:02.482" v="498" actId="47"/>
        <pc:sldMkLst>
          <pc:docMk/>
          <pc:sldMk cId="56321779" sldId="259"/>
        </pc:sldMkLst>
      </pc:sldChg>
      <pc:sldChg chg="addSp delSp modSp add mod setBg">
        <pc:chgData name="Laura Carolan-Scott" userId="cf9251f7-aa51-4ef4-a559-d1b4927ea8f2" providerId="ADAL" clId="{24930E72-0977-4C57-8F6B-27455CD6DEDF}" dt="2025-03-21T05:47:11.163" v="2499" actId="21"/>
        <pc:sldMkLst>
          <pc:docMk/>
          <pc:sldMk cId="0" sldId="260"/>
        </pc:sldMkLst>
        <pc:spChg chg="add mod">
          <ac:chgData name="Laura Carolan-Scott" userId="cf9251f7-aa51-4ef4-a559-d1b4927ea8f2" providerId="ADAL" clId="{24930E72-0977-4C57-8F6B-27455CD6DEDF}" dt="2025-03-21T05:47:11.163" v="2499" actId="21"/>
          <ac:spMkLst>
            <pc:docMk/>
            <pc:sldMk cId="0" sldId="260"/>
            <ac:spMk id="2" creationId="{70BAB2D8-655B-BFC6-9826-D65012303D60}"/>
          </ac:spMkLst>
        </pc:spChg>
        <pc:spChg chg="add mod">
          <ac:chgData name="Laura Carolan-Scott" userId="cf9251f7-aa51-4ef4-a559-d1b4927ea8f2" providerId="ADAL" clId="{24930E72-0977-4C57-8F6B-27455CD6DEDF}" dt="2025-03-18T05:18:14.443" v="1728"/>
          <ac:spMkLst>
            <pc:docMk/>
            <pc:sldMk cId="0" sldId="260"/>
            <ac:spMk id="3" creationId="{20D006F7-522C-A96C-D67C-EBD4FCC74D7A}"/>
          </ac:spMkLst>
        </pc:spChg>
        <pc:spChg chg="add mod">
          <ac:chgData name="Laura Carolan-Scott" userId="cf9251f7-aa51-4ef4-a559-d1b4927ea8f2" providerId="ADAL" clId="{24930E72-0977-4C57-8F6B-27455CD6DEDF}" dt="2025-02-28T06:38:00.328" v="544" actId="1035"/>
          <ac:spMkLst>
            <pc:docMk/>
            <pc:sldMk cId="0" sldId="260"/>
            <ac:spMk id="16" creationId="{A43C3308-3246-15EE-465D-CA2689DE5C12}"/>
          </ac:spMkLst>
        </pc:spChg>
        <pc:spChg chg="add mod">
          <ac:chgData name="Laura Carolan-Scott" userId="cf9251f7-aa51-4ef4-a559-d1b4927ea8f2" providerId="ADAL" clId="{24930E72-0977-4C57-8F6B-27455CD6DEDF}" dt="2025-02-28T06:38:00.328" v="544" actId="1035"/>
          <ac:spMkLst>
            <pc:docMk/>
            <pc:sldMk cId="0" sldId="260"/>
            <ac:spMk id="18" creationId="{ABDC2437-C051-0529-61C3-2DB08B39C77C}"/>
          </ac:spMkLst>
        </pc:spChg>
        <pc:spChg chg="add mod">
          <ac:chgData name="Laura Carolan-Scott" userId="cf9251f7-aa51-4ef4-a559-d1b4927ea8f2" providerId="ADAL" clId="{24930E72-0977-4C57-8F6B-27455CD6DEDF}" dt="2025-03-18T05:42:57.237" v="1923" actId="1076"/>
          <ac:spMkLst>
            <pc:docMk/>
            <pc:sldMk cId="0" sldId="260"/>
            <ac:spMk id="20" creationId="{E12825ED-058F-1153-A998-EF0444A5002B}"/>
          </ac:spMkLst>
        </pc:spChg>
      </pc:sldChg>
      <pc:sldChg chg="addSp delSp modSp add mod">
        <pc:chgData name="Laura Carolan-Scott" userId="cf9251f7-aa51-4ef4-a559-d1b4927ea8f2" providerId="ADAL" clId="{24930E72-0977-4C57-8F6B-27455CD6DEDF}" dt="2025-03-20T00:26:11.999" v="2437" actId="1036"/>
        <pc:sldMkLst>
          <pc:docMk/>
          <pc:sldMk cId="1594323136" sldId="261"/>
        </pc:sldMkLst>
        <pc:spChg chg="add mod">
          <ac:chgData name="Laura Carolan-Scott" userId="cf9251f7-aa51-4ef4-a559-d1b4927ea8f2" providerId="ADAL" clId="{24930E72-0977-4C57-8F6B-27455CD6DEDF}" dt="2025-03-18T05:18:17.905" v="1730"/>
          <ac:spMkLst>
            <pc:docMk/>
            <pc:sldMk cId="1594323136" sldId="261"/>
            <ac:spMk id="2" creationId="{D0FE6C8A-29AE-23B1-5843-D10EB56609E9}"/>
          </ac:spMkLst>
        </pc:spChg>
        <pc:spChg chg="mod">
          <ac:chgData name="Laura Carolan-Scott" userId="cf9251f7-aa51-4ef4-a559-d1b4927ea8f2" providerId="ADAL" clId="{24930E72-0977-4C57-8F6B-27455CD6DEDF}" dt="2025-03-20T00:25:48.826" v="2432" actId="14100"/>
          <ac:spMkLst>
            <pc:docMk/>
            <pc:sldMk cId="1594323136" sldId="261"/>
            <ac:spMk id="19" creationId="{6D42DD43-5F33-3647-AFA0-DBF45D2D1FF5}"/>
          </ac:spMkLst>
        </pc:spChg>
        <pc:spChg chg="mod">
          <ac:chgData name="Laura Carolan-Scott" userId="cf9251f7-aa51-4ef4-a559-d1b4927ea8f2" providerId="ADAL" clId="{24930E72-0977-4C57-8F6B-27455CD6DEDF}" dt="2025-03-18T05:43:11.595" v="1931" actId="1036"/>
          <ac:spMkLst>
            <pc:docMk/>
            <pc:sldMk cId="1594323136" sldId="261"/>
            <ac:spMk id="20" creationId="{BA1FB9C7-EC22-CFC4-9AC0-02417EB742B5}"/>
          </ac:spMkLst>
        </pc:spChg>
        <pc:grpChg chg="mod">
          <ac:chgData name="Laura Carolan-Scott" userId="cf9251f7-aa51-4ef4-a559-d1b4927ea8f2" providerId="ADAL" clId="{24930E72-0977-4C57-8F6B-27455CD6DEDF}" dt="2025-03-20T00:26:11.999" v="2437" actId="1036"/>
          <ac:grpSpMkLst>
            <pc:docMk/>
            <pc:sldMk cId="1594323136" sldId="261"/>
            <ac:grpSpMk id="21" creationId="{11566E01-F703-9E3F-8203-0485A60711D3}"/>
          </ac:grpSpMkLst>
        </pc:grpChg>
      </pc:sldChg>
      <pc:sldChg chg="add del">
        <pc:chgData name="Laura Carolan-Scott" userId="cf9251f7-aa51-4ef4-a559-d1b4927ea8f2" providerId="ADAL" clId="{24930E72-0977-4C57-8F6B-27455CD6DEDF}" dt="2025-03-18T06:02:24.115" v="2330" actId="47"/>
        <pc:sldMkLst>
          <pc:docMk/>
          <pc:sldMk cId="2275339954" sldId="262"/>
        </pc:sldMkLst>
      </pc:sldChg>
      <pc:sldChg chg="addSp delSp modSp add del mod">
        <pc:chgData name="Laura Carolan-Scott" userId="cf9251f7-aa51-4ef4-a559-d1b4927ea8f2" providerId="ADAL" clId="{24930E72-0977-4C57-8F6B-27455CD6DEDF}" dt="2025-03-18T05:25:05.169" v="1802" actId="47"/>
        <pc:sldMkLst>
          <pc:docMk/>
          <pc:sldMk cId="1138375896" sldId="263"/>
        </pc:sldMkLst>
      </pc:sldChg>
      <pc:sldChg chg="modSp add del mod">
        <pc:chgData name="Laura Carolan-Scott" userId="cf9251f7-aa51-4ef4-a559-d1b4927ea8f2" providerId="ADAL" clId="{24930E72-0977-4C57-8F6B-27455CD6DEDF}" dt="2025-03-18T05:17:44.879" v="1715" actId="2696"/>
        <pc:sldMkLst>
          <pc:docMk/>
          <pc:sldMk cId="542596914" sldId="264"/>
        </pc:sldMkLst>
      </pc:sldChg>
      <pc:sldChg chg="modSp add del mod">
        <pc:chgData name="Laura Carolan-Scott" userId="cf9251f7-aa51-4ef4-a559-d1b4927ea8f2" providerId="ADAL" clId="{24930E72-0977-4C57-8F6B-27455CD6DEDF}" dt="2025-03-18T05:17:48.424" v="1716" actId="2696"/>
        <pc:sldMkLst>
          <pc:docMk/>
          <pc:sldMk cId="2687915254" sldId="265"/>
        </pc:sldMkLst>
      </pc:sldChg>
      <pc:sldChg chg="addSp delSp modSp add del mod">
        <pc:chgData name="Laura Carolan-Scott" userId="cf9251f7-aa51-4ef4-a559-d1b4927ea8f2" providerId="ADAL" clId="{24930E72-0977-4C57-8F6B-27455CD6DEDF}" dt="2025-03-18T05:43:38.983" v="1933" actId="47"/>
        <pc:sldMkLst>
          <pc:docMk/>
          <pc:sldMk cId="2407981204" sldId="266"/>
        </pc:sldMkLst>
      </pc:sldChg>
      <pc:sldChg chg="modSp add del mod">
        <pc:chgData name="Laura Carolan-Scott" userId="cf9251f7-aa51-4ef4-a559-d1b4927ea8f2" providerId="ADAL" clId="{24930E72-0977-4C57-8F6B-27455CD6DEDF}" dt="2025-03-18T05:16:13.852" v="1679" actId="47"/>
        <pc:sldMkLst>
          <pc:docMk/>
          <pc:sldMk cId="310629412" sldId="267"/>
        </pc:sldMkLst>
      </pc:sldChg>
      <pc:sldChg chg="new del">
        <pc:chgData name="Laura Carolan-Scott" userId="cf9251f7-aa51-4ef4-a559-d1b4927ea8f2" providerId="ADAL" clId="{24930E72-0977-4C57-8F6B-27455CD6DEDF}" dt="2025-03-12T06:52:50.765" v="1534" actId="47"/>
        <pc:sldMkLst>
          <pc:docMk/>
          <pc:sldMk cId="1368107813" sldId="267"/>
        </pc:sldMkLst>
      </pc:sldChg>
      <pc:sldChg chg="addSp delSp modSp add mod">
        <pc:chgData name="Laura Carolan-Scott" userId="cf9251f7-aa51-4ef4-a559-d1b4927ea8f2" providerId="ADAL" clId="{24930E72-0977-4C57-8F6B-27455CD6DEDF}" dt="2025-03-18T05:23:45.856" v="1786" actId="207"/>
        <pc:sldMkLst>
          <pc:docMk/>
          <pc:sldMk cId="1639833825" sldId="268"/>
        </pc:sldMkLst>
        <pc:spChg chg="add mod">
          <ac:chgData name="Laura Carolan-Scott" userId="cf9251f7-aa51-4ef4-a559-d1b4927ea8f2" providerId="ADAL" clId="{24930E72-0977-4C57-8F6B-27455CD6DEDF}" dt="2025-03-18T05:18:00.192" v="1722"/>
          <ac:spMkLst>
            <pc:docMk/>
            <pc:sldMk cId="1639833825" sldId="268"/>
            <ac:spMk id="2" creationId="{8BEF8410-18A6-83AC-6D2F-D8EFCE892433}"/>
          </ac:spMkLst>
        </pc:spChg>
        <pc:spChg chg="mod">
          <ac:chgData name="Laura Carolan-Scott" userId="cf9251f7-aa51-4ef4-a559-d1b4927ea8f2" providerId="ADAL" clId="{24930E72-0977-4C57-8F6B-27455CD6DEDF}" dt="2025-03-18T05:23:45.856" v="1786" actId="207"/>
          <ac:spMkLst>
            <pc:docMk/>
            <pc:sldMk cId="1639833825" sldId="268"/>
            <ac:spMk id="10" creationId="{BAE8FA5C-069C-0FCE-6425-0E6943197196}"/>
          </ac:spMkLst>
        </pc:spChg>
        <pc:spChg chg="mod">
          <ac:chgData name="Laura Carolan-Scott" userId="cf9251f7-aa51-4ef4-a559-d1b4927ea8f2" providerId="ADAL" clId="{24930E72-0977-4C57-8F6B-27455CD6DEDF}" dt="2025-03-18T05:15:43.319" v="1668"/>
          <ac:spMkLst>
            <pc:docMk/>
            <pc:sldMk cId="1639833825" sldId="268"/>
            <ac:spMk id="28" creationId="{F4498C01-5FE6-9C39-DBE5-225E1642B116}"/>
          </ac:spMkLst>
        </pc:spChg>
        <pc:picChg chg="mod">
          <ac:chgData name="Laura Carolan-Scott" userId="cf9251f7-aa51-4ef4-a559-d1b4927ea8f2" providerId="ADAL" clId="{24930E72-0977-4C57-8F6B-27455CD6DEDF}" dt="2025-03-18T05:15:55.638" v="1669" actId="14826"/>
          <ac:picMkLst>
            <pc:docMk/>
            <pc:sldMk cId="1639833825" sldId="268"/>
            <ac:picMk id="3" creationId="{24F4C4DF-B7B4-876A-4D7B-5DDBD77BCF67}"/>
          </ac:picMkLst>
        </pc:picChg>
      </pc:sldChg>
      <pc:sldChg chg="addSp delSp modSp add mod">
        <pc:chgData name="Laura Carolan-Scott" userId="cf9251f7-aa51-4ef4-a559-d1b4927ea8f2" providerId="ADAL" clId="{24930E72-0977-4C57-8F6B-27455CD6DEDF}" dt="2025-03-18T06:06:29.882" v="2350" actId="18131"/>
        <pc:sldMkLst>
          <pc:docMk/>
          <pc:sldMk cId="3411303737" sldId="269"/>
        </pc:sldMkLst>
        <pc:spChg chg="add mod">
          <ac:chgData name="Laura Carolan-Scott" userId="cf9251f7-aa51-4ef4-a559-d1b4927ea8f2" providerId="ADAL" clId="{24930E72-0977-4C57-8F6B-27455CD6DEDF}" dt="2025-03-18T05:18:04.402" v="1724"/>
          <ac:spMkLst>
            <pc:docMk/>
            <pc:sldMk cId="3411303737" sldId="269"/>
            <ac:spMk id="2" creationId="{4A0B9CAE-172B-232B-9E60-52BD03377BA7}"/>
          </ac:spMkLst>
        </pc:spChg>
        <pc:spChg chg="mod">
          <ac:chgData name="Laura Carolan-Scott" userId="cf9251f7-aa51-4ef4-a559-d1b4927ea8f2" providerId="ADAL" clId="{24930E72-0977-4C57-8F6B-27455CD6DEDF}" dt="2025-03-18T05:23:51.238" v="1787" actId="207"/>
          <ac:spMkLst>
            <pc:docMk/>
            <pc:sldMk cId="3411303737" sldId="269"/>
            <ac:spMk id="10" creationId="{1217C0ED-0153-E779-5223-59477CA44574}"/>
          </ac:spMkLst>
        </pc:spChg>
        <pc:spChg chg="mod">
          <ac:chgData name="Laura Carolan-Scott" userId="cf9251f7-aa51-4ef4-a559-d1b4927ea8f2" providerId="ADAL" clId="{24930E72-0977-4C57-8F6B-27455CD6DEDF}" dt="2025-03-18T05:17:06.268" v="1713" actId="20577"/>
          <ac:spMkLst>
            <pc:docMk/>
            <pc:sldMk cId="3411303737" sldId="269"/>
            <ac:spMk id="28" creationId="{BD7CFD54-1375-6F62-4226-8CB881BDBDF8}"/>
          </ac:spMkLst>
        </pc:spChg>
        <pc:picChg chg="mod modCrop">
          <ac:chgData name="Laura Carolan-Scott" userId="cf9251f7-aa51-4ef4-a559-d1b4927ea8f2" providerId="ADAL" clId="{24930E72-0977-4C57-8F6B-27455CD6DEDF}" dt="2025-03-18T06:06:29.882" v="2350" actId="18131"/>
          <ac:picMkLst>
            <pc:docMk/>
            <pc:sldMk cId="3411303737" sldId="269"/>
            <ac:picMk id="3" creationId="{2D6F2846-E91A-329B-0DE0-547885D26692}"/>
          </ac:picMkLst>
        </pc:picChg>
      </pc:sldChg>
      <pc:sldChg chg="add">
        <pc:chgData name="Laura Carolan-Scott" userId="cf9251f7-aa51-4ef4-a559-d1b4927ea8f2" providerId="ADAL" clId="{24930E72-0977-4C57-8F6B-27455CD6DEDF}" dt="2025-03-18T05:24:54.913" v="1800"/>
        <pc:sldMkLst>
          <pc:docMk/>
          <pc:sldMk cId="1952133456" sldId="270"/>
        </pc:sldMkLst>
      </pc:sldChg>
      <pc:sldChg chg="addSp delSp modSp add mod chgLayout">
        <pc:chgData name="Laura Carolan-Scott" userId="cf9251f7-aa51-4ef4-a559-d1b4927ea8f2" providerId="ADAL" clId="{24930E72-0977-4C57-8F6B-27455CD6DEDF}" dt="2025-03-18T06:10:32.191" v="2363" actId="1076"/>
        <pc:sldMkLst>
          <pc:docMk/>
          <pc:sldMk cId="2188259411" sldId="271"/>
        </pc:sldMkLst>
        <pc:spChg chg="mod ord">
          <ac:chgData name="Laura Carolan-Scott" userId="cf9251f7-aa51-4ef4-a559-d1b4927ea8f2" providerId="ADAL" clId="{24930E72-0977-4C57-8F6B-27455CD6DEDF}" dt="2025-03-18T06:10:15.511" v="2361" actId="1036"/>
          <ac:spMkLst>
            <pc:docMk/>
            <pc:sldMk cId="2188259411" sldId="271"/>
            <ac:spMk id="4" creationId="{9CF76FCD-13CD-D7C1-17DE-6C9D92914D93}"/>
          </ac:spMkLst>
        </pc:spChg>
        <pc:spChg chg="mod">
          <ac:chgData name="Laura Carolan-Scott" userId="cf9251f7-aa51-4ef4-a559-d1b4927ea8f2" providerId="ADAL" clId="{24930E72-0977-4C57-8F6B-27455CD6DEDF}" dt="2025-03-18T05:39:44.706" v="1908" actId="12789"/>
          <ac:spMkLst>
            <pc:docMk/>
            <pc:sldMk cId="2188259411" sldId="271"/>
            <ac:spMk id="8" creationId="{3C9D3F62-115E-77EC-963E-010603619179}"/>
          </ac:spMkLst>
        </pc:spChg>
        <pc:spChg chg="mod">
          <ac:chgData name="Laura Carolan-Scott" userId="cf9251f7-aa51-4ef4-a559-d1b4927ea8f2" providerId="ADAL" clId="{24930E72-0977-4C57-8F6B-27455CD6DEDF}" dt="2025-03-18T05:40:01.355" v="1911" actId="1076"/>
          <ac:spMkLst>
            <pc:docMk/>
            <pc:sldMk cId="2188259411" sldId="271"/>
            <ac:spMk id="10" creationId="{E506B8A5-D2E2-9313-C577-12DAF29751C8}"/>
          </ac:spMkLst>
        </pc:spChg>
        <pc:spChg chg="add">
          <ac:chgData name="Laura Carolan-Scott" userId="cf9251f7-aa51-4ef4-a559-d1b4927ea8f2" providerId="ADAL" clId="{24930E72-0977-4C57-8F6B-27455CD6DEDF}" dt="2025-03-18T05:29:29.141" v="1819"/>
          <ac:spMkLst>
            <pc:docMk/>
            <pc:sldMk cId="2188259411" sldId="271"/>
            <ac:spMk id="14" creationId="{67AD18E9-95F0-88F3-7CE2-D15185E7637E}"/>
          </ac:spMkLst>
        </pc:spChg>
        <pc:spChg chg="add mod">
          <ac:chgData name="Laura Carolan-Scott" userId="cf9251f7-aa51-4ef4-a559-d1b4927ea8f2" providerId="ADAL" clId="{24930E72-0977-4C57-8F6B-27455CD6DEDF}" dt="2025-03-18T05:34:29.913" v="1855" actId="14100"/>
          <ac:spMkLst>
            <pc:docMk/>
            <pc:sldMk cId="2188259411" sldId="271"/>
            <ac:spMk id="18" creationId="{EF735AF9-7A2D-608A-0D3D-34BF2552E26A}"/>
          </ac:spMkLst>
        </pc:spChg>
        <pc:spChg chg="add mod">
          <ac:chgData name="Laura Carolan-Scott" userId="cf9251f7-aa51-4ef4-a559-d1b4927ea8f2" providerId="ADAL" clId="{24930E72-0977-4C57-8F6B-27455CD6DEDF}" dt="2025-03-18T06:07:11.026" v="2352" actId="14100"/>
          <ac:spMkLst>
            <pc:docMk/>
            <pc:sldMk cId="2188259411" sldId="271"/>
            <ac:spMk id="20" creationId="{A71CFA0F-E050-7FF8-9482-F7EE469FC019}"/>
          </ac:spMkLst>
        </pc:spChg>
        <pc:spChg chg="add mod">
          <ac:chgData name="Laura Carolan-Scott" userId="cf9251f7-aa51-4ef4-a559-d1b4927ea8f2" providerId="ADAL" clId="{24930E72-0977-4C57-8F6B-27455CD6DEDF}" dt="2025-03-18T05:38:14.826" v="1890"/>
          <ac:spMkLst>
            <pc:docMk/>
            <pc:sldMk cId="2188259411" sldId="271"/>
            <ac:spMk id="21" creationId="{01E97C13-EB84-0080-8EF7-9F0DCA5C11D4}"/>
          </ac:spMkLst>
        </pc:spChg>
        <pc:grpChg chg="mod">
          <ac:chgData name="Laura Carolan-Scott" userId="cf9251f7-aa51-4ef4-a559-d1b4927ea8f2" providerId="ADAL" clId="{24930E72-0977-4C57-8F6B-27455CD6DEDF}" dt="2025-03-18T05:40:07.332" v="1912" actId="14100"/>
          <ac:grpSpMkLst>
            <pc:docMk/>
            <pc:sldMk cId="2188259411" sldId="271"/>
            <ac:grpSpMk id="6" creationId="{463C1780-C97A-1473-F79F-019920455717}"/>
          </ac:grpSpMkLst>
        </pc:grpChg>
        <pc:picChg chg="add mod ord modCrop">
          <ac:chgData name="Laura Carolan-Scott" userId="cf9251f7-aa51-4ef4-a559-d1b4927ea8f2" providerId="ADAL" clId="{24930E72-0977-4C57-8F6B-27455CD6DEDF}" dt="2025-03-18T05:37:49.611" v="1888" actId="14826"/>
          <ac:picMkLst>
            <pc:docMk/>
            <pc:sldMk cId="2188259411" sldId="271"/>
            <ac:picMk id="16" creationId="{E20E0C30-A7D7-2923-E07A-9265CA860CAD}"/>
          </ac:picMkLst>
        </pc:picChg>
        <pc:picChg chg="add mod">
          <ac:chgData name="Laura Carolan-Scott" userId="cf9251f7-aa51-4ef4-a559-d1b4927ea8f2" providerId="ADAL" clId="{24930E72-0977-4C57-8F6B-27455CD6DEDF}" dt="2025-03-18T06:10:32.191" v="2363" actId="1076"/>
          <ac:picMkLst>
            <pc:docMk/>
            <pc:sldMk cId="2188259411" sldId="271"/>
            <ac:picMk id="24" creationId="{DE2A081E-01C8-8511-C784-B2BBCB33B68E}"/>
          </ac:picMkLst>
        </pc:picChg>
      </pc:sldChg>
      <pc:sldChg chg="addSp delSp modSp add mod ord setBg modShow">
        <pc:chgData name="Laura Carolan-Scott" userId="cf9251f7-aa51-4ef4-a559-d1b4927ea8f2" providerId="ADAL" clId="{24930E72-0977-4C57-8F6B-27455CD6DEDF}" dt="2025-03-21T05:48:29.160" v="2503"/>
        <pc:sldMkLst>
          <pc:docMk/>
          <pc:sldMk cId="2973801773" sldId="272"/>
        </pc:sldMkLst>
      </pc:sldChg>
      <pc:sldChg chg="addSp delSp modSp add mod ord modShow">
        <pc:chgData name="Laura Carolan-Scott" userId="cf9251f7-aa51-4ef4-a559-d1b4927ea8f2" providerId="ADAL" clId="{24930E72-0977-4C57-8F6B-27455CD6DEDF}" dt="2025-03-21T05:48:27.500" v="2501"/>
        <pc:sldMkLst>
          <pc:docMk/>
          <pc:sldMk cId="1273166932" sldId="273"/>
        </pc:sldMkLst>
      </pc:sldChg>
      <pc:sldChg chg="delSp modSp add mod">
        <pc:chgData name="Laura Carolan-Scott" userId="cf9251f7-aa51-4ef4-a559-d1b4927ea8f2" providerId="ADAL" clId="{24930E72-0977-4C57-8F6B-27455CD6DEDF}" dt="2025-03-20T00:38:23.427" v="2495" actId="1036"/>
        <pc:sldMkLst>
          <pc:docMk/>
          <pc:sldMk cId="1553035675" sldId="274"/>
        </pc:sldMkLst>
        <pc:spChg chg="mod">
          <ac:chgData name="Laura Carolan-Scott" userId="cf9251f7-aa51-4ef4-a559-d1b4927ea8f2" providerId="ADAL" clId="{24930E72-0977-4C57-8F6B-27455CD6DEDF}" dt="2025-03-20T00:37:14.862" v="2493" actId="1036"/>
          <ac:spMkLst>
            <pc:docMk/>
            <pc:sldMk cId="1553035675" sldId="274"/>
            <ac:spMk id="4" creationId="{A489B732-4D0F-3709-7CAA-2AA24C3207DF}"/>
          </ac:spMkLst>
        </pc:spChg>
        <pc:spChg chg="mod">
          <ac:chgData name="Laura Carolan-Scott" userId="cf9251f7-aa51-4ef4-a559-d1b4927ea8f2" providerId="ADAL" clId="{24930E72-0977-4C57-8F6B-27455CD6DEDF}" dt="2025-03-20T00:38:23.427" v="2495" actId="1036"/>
          <ac:spMkLst>
            <pc:docMk/>
            <pc:sldMk cId="1553035675" sldId="274"/>
            <ac:spMk id="20" creationId="{F02DA490-1D49-4B31-621D-7D1B6618CAAA}"/>
          </ac:spMkLst>
        </pc:spChg>
      </pc:sldChg>
      <pc:sldChg chg="add del">
        <pc:chgData name="Laura Carolan-Scott" userId="cf9251f7-aa51-4ef4-a559-d1b4927ea8f2" providerId="ADAL" clId="{24930E72-0977-4C57-8F6B-27455CD6DEDF}" dt="2025-03-20T00:25:14.130" v="2409" actId="2890"/>
        <pc:sldMkLst>
          <pc:docMk/>
          <pc:sldMk cId="3180026929" sldId="274"/>
        </pc:sldMkLst>
      </pc:sldChg>
      <pc:sldChg chg="modSp add del">
        <pc:chgData name="Laura Carolan-Scott" userId="cf9251f7-aa51-4ef4-a559-d1b4927ea8f2" providerId="ADAL" clId="{24930E72-0977-4C57-8F6B-27455CD6DEDF}" dt="2025-03-18T06:06:59.357" v="2351" actId="47"/>
        <pc:sldMkLst>
          <pc:docMk/>
          <pc:sldMk cId="3279809473" sldId="274"/>
        </pc:sldMkLst>
      </pc:sldChg>
      <pc:sldMasterChg chg="modSldLayout">
        <pc:chgData name="Laura Carolan-Scott" userId="cf9251f7-aa51-4ef4-a559-d1b4927ea8f2" providerId="ADAL" clId="{24930E72-0977-4C57-8F6B-27455CD6DEDF}" dt="2025-02-28T06:24:19.938" v="23"/>
        <pc:sldMasterMkLst>
          <pc:docMk/>
          <pc:sldMasterMk cId="0" sldId="2147483648"/>
        </pc:sldMasterMkLst>
        <pc:sldLayoutChg chg="delSp mod setBg">
          <pc:chgData name="Laura Carolan-Scott" userId="cf9251f7-aa51-4ef4-a559-d1b4927ea8f2" providerId="ADAL" clId="{24930E72-0977-4C57-8F6B-27455CD6DEDF}" dt="2025-02-28T06:24:19.938" v="23"/>
          <pc:sldLayoutMkLst>
            <pc:docMk/>
            <pc:sldMasterMk cId="0" sldId="2147483648"/>
            <pc:sldLayoutMk cId="0"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B20C-6981-4A90-A1EF-DC0AF24B118D}" type="datetimeFigureOut">
              <a:rPr lang="en-AU" smtClean="0"/>
              <a:t>9/04/2025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C36D7-237D-42FF-B1CB-724634A880E0}" type="slidenum">
              <a:rPr lang="en-AU" smtClean="0"/>
              <a:t>‹#›</a:t>
            </a:fld>
            <a:endParaRPr lang="en-AU"/>
          </a:p>
        </p:txBody>
      </p:sp>
    </p:spTree>
    <p:extLst>
      <p:ext uri="{BB962C8B-B14F-4D97-AF65-F5344CB8AC3E}">
        <p14:creationId xmlns:p14="http://schemas.microsoft.com/office/powerpoint/2010/main" val="243481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sz="18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Act for Peace is the international humanitarian agency of the National Council of Churches in Australia.</a:t>
            </a:r>
          </a:p>
          <a:p>
            <a:pPr algn="l">
              <a:buNone/>
            </a:pPr>
            <a:endParaRPr lang="en-GB" b="0" i="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b="0" i="0">
                <a:solidFill>
                  <a:schemeClr val="tx1"/>
                </a:solidFill>
                <a:effectLst/>
                <a:latin typeface="Calibri" panose="020F0502020204030204" pitchFamily="34" charset="0"/>
                <a:ea typeface="Calibri" panose="020F0502020204030204" pitchFamily="34" charset="0"/>
                <a:cs typeface="Calibri" panose="020F0502020204030204" pitchFamily="34" charset="0"/>
              </a:rPr>
              <a:t>They are the charity that runs the annual Christmas Bowl which we celebrate in December.</a:t>
            </a:r>
          </a:p>
          <a:p>
            <a:pPr algn="l"/>
            <a:endParaRPr lang="en-GB" b="0" i="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b="0" i="0">
                <a:solidFill>
                  <a:schemeClr val="tx1"/>
                </a:solidFill>
                <a:effectLst/>
                <a:latin typeface="Calibri" panose="020F0502020204030204" pitchFamily="34" charset="0"/>
                <a:ea typeface="Calibri" panose="020F0502020204030204" pitchFamily="34" charset="0"/>
                <a:cs typeface="Calibri" panose="020F0502020204030204" pitchFamily="34" charset="0"/>
              </a:rPr>
              <a:t>They have just launched an urgent “Humanitarian Aid Appeal”, which I would like to share with you today.</a:t>
            </a:r>
          </a:p>
          <a:p>
            <a:pPr algn="l"/>
            <a:endParaRPr lang="en-GB" b="0" i="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Governments around the world are slashing humanitarian aid budgets and cancelling refugee resettlement intake programs – decisions that may look good on a government balance sheet but have a devastating human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The most recent, which you may have seen in the news, is the abrupt dismantling of USAID, which provided more than US$1 billion of humanitarian aid across the world.</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59C36D7-237D-42FF-B1CB-724634A880E0}" type="slidenum">
              <a:rPr lang="en-AU" smtClean="0"/>
              <a:t>1</a:t>
            </a:fld>
            <a:endParaRPr lang="en-AU"/>
          </a:p>
        </p:txBody>
      </p:sp>
    </p:spTree>
    <p:extLst>
      <p:ext uri="{BB962C8B-B14F-4D97-AF65-F5344CB8AC3E}">
        <p14:creationId xmlns:p14="http://schemas.microsoft.com/office/powerpoint/2010/main" val="122752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200" b="1" i="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C59C36D7-237D-42FF-B1CB-724634A880E0}" type="slidenum">
              <a:rPr lang="en-AU" smtClean="0"/>
              <a:t>2</a:t>
            </a:fld>
            <a:endParaRPr lang="en-AU"/>
          </a:p>
        </p:txBody>
      </p:sp>
    </p:spTree>
    <p:extLst>
      <p:ext uri="{BB962C8B-B14F-4D97-AF65-F5344CB8AC3E}">
        <p14:creationId xmlns:p14="http://schemas.microsoft.com/office/powerpoint/2010/main" val="127985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C59C36D7-237D-42FF-B1CB-724634A880E0}" type="slidenum">
              <a:rPr lang="en-AU" smtClean="0"/>
              <a:t>3</a:t>
            </a:fld>
            <a:endParaRPr lang="en-AU"/>
          </a:p>
        </p:txBody>
      </p:sp>
    </p:spTree>
    <p:extLst>
      <p:ext uri="{BB962C8B-B14F-4D97-AF65-F5344CB8AC3E}">
        <p14:creationId xmlns:p14="http://schemas.microsoft.com/office/powerpoint/2010/main" val="214342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b="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Through the Christmas Bowl, you may be familiar with the work of Act for Peace’s partner in Thailand, The Border Consortium, who provide essential support to more than 10,000 refugees in the camps on the Thai-Myanmar border.</a:t>
            </a:r>
          </a:p>
          <a:p>
            <a:pPr>
              <a:buNone/>
            </a:pPr>
            <a:r>
              <a:rPr lang="en-AU" sz="1800" b="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buNone/>
            </a:pPr>
            <a:r>
              <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The Program Director, Timothy Moore, explained that within weeks, thousands of families will be facing extreme hunger, unless they can secure emergency funds to sustain their food aid services.</a:t>
            </a:r>
          </a:p>
          <a:p>
            <a:pPr>
              <a:buNone/>
            </a:pPr>
            <a:endPar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buNone/>
            </a:pPr>
            <a:r>
              <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Timothy said:</a:t>
            </a:r>
          </a:p>
          <a:p>
            <a:pPr>
              <a:buNone/>
            </a:pPr>
            <a:r>
              <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457200">
              <a:buNone/>
            </a:pPr>
            <a:r>
              <a:rPr lang="en-AU" sz="1800" i="1"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has created incredible uncertainty and anguish. Within a month or two, we would see substantial immediate impacts on nutrition.</a:t>
            </a:r>
            <a:endPar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a:buNone/>
            </a:pPr>
            <a:r>
              <a:rPr lang="en-AU" sz="1800" i="1"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a:buNone/>
            </a:pPr>
            <a:r>
              <a:rPr lang="en-AU" sz="1800" b="1" i="1"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“Without food aid, there are no safe options.</a:t>
            </a:r>
            <a:endPar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a:buNone/>
            </a:pPr>
            <a:r>
              <a:rPr lang="en-AU" sz="1800" i="1"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a:buNone/>
            </a:pPr>
            <a:r>
              <a:rPr lang="en-AU" sz="1800" i="1"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“I suspect some people would take the very high risk and go back to Myanmar, but the greater number by far would flood out of the camps into the fringes of Thai society and become part of the undocumented migrant community – open to exploitation, arrest, and deportation.”</a:t>
            </a:r>
            <a:r>
              <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C59C36D7-237D-42FF-B1CB-724634A880E0}" type="slidenum">
              <a:rPr lang="en-AU" smtClean="0"/>
              <a:t>4</a:t>
            </a:fld>
            <a:endParaRPr lang="en-AU"/>
          </a:p>
        </p:txBody>
      </p:sp>
    </p:spTree>
    <p:extLst>
      <p:ext uri="{BB962C8B-B14F-4D97-AF65-F5344CB8AC3E}">
        <p14:creationId xmlns:p14="http://schemas.microsoft.com/office/powerpoint/2010/main" val="426375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In Indonesia, Act for Peace’s partner organisation Yayasan Cita Wadah </a:t>
            </a:r>
            <a:r>
              <a:rPr lang="en-US" sz="1800" err="1">
                <a:solidFill>
                  <a:schemeClr val="tx1"/>
                </a:solidFill>
                <a:effectLst/>
                <a:latin typeface="Calibri" panose="020F0502020204030204" pitchFamily="34" charset="0"/>
                <a:ea typeface="Calibri" panose="020F0502020204030204" pitchFamily="34" charset="0"/>
                <a:cs typeface="Calibri" panose="020F0502020204030204" pitchFamily="34" charset="0"/>
              </a:rPr>
              <a:t>Swaday</a:t>
            </a: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(YCWS) has had so much of its funding cut that it has been forced to halt the cash assistance programs that refugees in Jakarta – including 70 unaccompanied refugee children – depend on for food and housing.</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buNone/>
            </a:pPr>
            <a:r>
              <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lvl="0" indent="0">
              <a:lnSpc>
                <a:spcPct val="107000"/>
              </a:lnSpc>
              <a:buFont typeface="+mj-lt"/>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Dino Satria, Executive Director of YCWS, explains how desperate the situation is:</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buNone/>
            </a:pPr>
            <a:r>
              <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457200" lvl="1" indent="0">
              <a:lnSpc>
                <a:spcPct val="107000"/>
              </a:lnSpc>
              <a:buFont typeface="+mj-lt"/>
              <a:buNone/>
            </a:pP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“Refugees cannot work, so the only thing that they can rely on is this assistance, and now they don’t receive any more cash.</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buNone/>
            </a:pPr>
            <a:r>
              <a:rPr lang="en-AU"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buFont typeface="+mj-lt"/>
              <a:buNone/>
            </a:pP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“The most affected are vulnerable communities: women-headed households, mothers, and children.</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buNone/>
            </a:pPr>
            <a:r>
              <a:rPr lang="en-AU"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buFont typeface="+mj-lt"/>
              <a:buNone/>
            </a:pP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"They are very anxious, very worried about their lives. They’ve already been worried about their future, staying here in Indonesia and trying to survive. Now, they are even more worried.”</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AU">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59C36D7-237D-42FF-B1CB-724634A880E0}" type="slidenum">
              <a:rPr lang="en-AU" smtClean="0"/>
              <a:t>5</a:t>
            </a:fld>
            <a:endParaRPr lang="en-AU"/>
          </a:p>
        </p:txBody>
      </p:sp>
    </p:spTree>
    <p:extLst>
      <p:ext uri="{BB962C8B-B14F-4D97-AF65-F5344CB8AC3E}">
        <p14:creationId xmlns:p14="http://schemas.microsoft.com/office/powerpoint/2010/main" val="29336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In Pakistan, Act for Peace’s partner organisation, Community World Service Asia (CWSA) has lost 38 percent of its funding. As a result, they have suddenly been forced to close three offices and lose 32 staff members, impacting vital medical facilities including maternal and child healthcare services. The immediate danger is that infant and maternal mortality rates will increase sharply as women lose access to life-saving care.</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buNone/>
            </a:pPr>
            <a:r>
              <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lvl="0" indent="0">
              <a:lnSpc>
                <a:spcPct val="107000"/>
              </a:lnSpc>
              <a:buFont typeface="+mj-lt"/>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Beyond that, public healthcare systems that rely on foreign aid face potential collapse, and vaccination campaigns and polio eradication efforts are at risk. Schools are at risk of closing, too, along with programs promoting girls’ education – and advances in rights for women and religious minorities are facing regression. </a:t>
            </a:r>
          </a:p>
          <a:p>
            <a:pPr marL="0" lvl="0" indent="0">
              <a:lnSpc>
                <a:spcPct val="107000"/>
              </a:lnSpc>
              <a:buFont typeface="+mj-lt"/>
              <a:buNone/>
            </a:pPr>
            <a:endPar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Font typeface="+mj-lt"/>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Shama Mall, Deputy Regional Director of CWSA, explains that her greatest fear is that funding cuts will have a lasting impact on health, education and social justice:</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buNone/>
            </a:pPr>
            <a:r>
              <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457200" lvl="1" indent="0">
              <a:lnSpc>
                <a:spcPct val="107000"/>
              </a:lnSpc>
              <a:buFont typeface="+mj-lt"/>
              <a:buNone/>
            </a:pP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"It’s not just about providing services. It’s all the effort that organisations like us put in terms of social </a:t>
            </a:r>
            <a:r>
              <a:rPr lang="en-US" sz="1800" i="1" err="1">
                <a:solidFill>
                  <a:schemeClr val="tx1"/>
                </a:solidFill>
                <a:effectLst/>
                <a:latin typeface="Calibri" panose="020F0502020204030204" pitchFamily="34" charset="0"/>
                <a:ea typeface="Calibri" panose="020F0502020204030204" pitchFamily="34" charset="0"/>
                <a:cs typeface="Calibri" panose="020F0502020204030204" pitchFamily="34" charset="0"/>
              </a:rPr>
              <a:t>mobilisation</a:t>
            </a: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 working with communities, getting their support, getting them to take leadership. </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1" indent="-588645">
              <a:lnSpc>
                <a:spcPct val="107000"/>
              </a:lnSpc>
              <a:buNone/>
            </a:pPr>
            <a:r>
              <a:rPr lang="en-AU"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buFont typeface="+mj-lt"/>
              <a:buNone/>
            </a:pPr>
            <a:r>
              <a:rPr lang="en-US" sz="1800" i="1">
                <a:solidFill>
                  <a:schemeClr val="tx1"/>
                </a:solidFill>
                <a:effectLst/>
                <a:latin typeface="Calibri" panose="020F0502020204030204" pitchFamily="34" charset="0"/>
                <a:ea typeface="Calibri" panose="020F0502020204030204" pitchFamily="34" charset="0"/>
                <a:cs typeface="Calibri" panose="020F0502020204030204" pitchFamily="34" charset="0"/>
              </a:rPr>
              <a:t>“When something like this happens, and everything stops abruptly, it affects the trust of communities in organisations like us."</a:t>
            </a:r>
            <a:endParaRPr lang="en-AU"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AU">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59C36D7-237D-42FF-B1CB-724634A880E0}" type="slidenum">
              <a:rPr lang="en-AU" smtClean="0"/>
              <a:t>6</a:t>
            </a:fld>
            <a:endParaRPr lang="en-AU"/>
          </a:p>
        </p:txBody>
      </p:sp>
    </p:spTree>
    <p:extLst>
      <p:ext uri="{BB962C8B-B14F-4D97-AF65-F5344CB8AC3E}">
        <p14:creationId xmlns:p14="http://schemas.microsoft.com/office/powerpoint/2010/main" val="363333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Act for Peace’s global partners have requested us to join them in prayer for the following: </a:t>
            </a:r>
            <a:r>
              <a:rPr lang="en-AU" sz="1800" b="1" i="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C59C36D7-237D-42FF-B1CB-724634A880E0}" type="slidenum">
              <a:rPr lang="en-AU" smtClean="0"/>
              <a:t>7</a:t>
            </a:fld>
            <a:endParaRPr lang="en-AU"/>
          </a:p>
        </p:txBody>
      </p:sp>
    </p:spTree>
    <p:extLst>
      <p:ext uri="{BB962C8B-B14F-4D97-AF65-F5344CB8AC3E}">
        <p14:creationId xmlns:p14="http://schemas.microsoft.com/office/powerpoint/2010/main" val="150201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There are many ways we can support this appeal:</a:t>
            </a:r>
          </a:p>
          <a:p>
            <a:pPr>
              <a:buNone/>
            </a:pPr>
            <a:endParaRPr lang="en-AU" sz="180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buNone/>
            </a:pPr>
            <a:r>
              <a:rPr lang="en-AU" sz="1800" b="1" i="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C59C36D7-237D-42FF-B1CB-724634A880E0}" type="slidenum">
              <a:rPr lang="en-AU" smtClean="0"/>
              <a:t>8</a:t>
            </a:fld>
            <a:endParaRPr lang="en-AU"/>
          </a:p>
        </p:txBody>
      </p:sp>
    </p:spTree>
    <p:extLst>
      <p:ext uri="{BB962C8B-B14F-4D97-AF65-F5344CB8AC3E}">
        <p14:creationId xmlns:p14="http://schemas.microsoft.com/office/powerpoint/2010/main" val="33425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solidFill>
                <a:latin typeface="Calibri" panose="020F0502020204030204" pitchFamily="34" charset="0"/>
                <a:ea typeface="Calibri" panose="020F0502020204030204" pitchFamily="34" charset="0"/>
                <a:cs typeface="Calibri" panose="020F0502020204030204" pitchFamily="34" charset="0"/>
              </a:rPr>
              <a:t>To make a gift, or to learn more about how you can speak up and raise awareness, please</a:t>
            </a:r>
          </a:p>
          <a:p>
            <a:endParaRPr lang="en-GB">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b="0">
                <a:solidFill>
                  <a:schemeClr val="tx1"/>
                </a:solidFill>
                <a:latin typeface="Calibri" panose="020F0502020204030204" pitchFamily="34" charset="0"/>
                <a:ea typeface="Calibri" panose="020F0502020204030204" pitchFamily="34" charset="0"/>
                <a:cs typeface="Calibri" panose="020F0502020204030204" pitchFamily="34" charset="0"/>
              </a:rPr>
              <a:t>go to actforpeace.org.au/aid-hope</a:t>
            </a:r>
          </a:p>
          <a:p>
            <a:pPr marL="171450" indent="-171450">
              <a:buFont typeface="Arial" panose="020B0604020202020204" pitchFamily="34" charset="0"/>
              <a:buChar char="•"/>
            </a:pPr>
            <a:r>
              <a:rPr lang="en-GB" b="0">
                <a:solidFill>
                  <a:schemeClr val="tx1"/>
                </a:solidFill>
                <a:latin typeface="Calibri" panose="020F0502020204030204" pitchFamily="34" charset="0"/>
                <a:ea typeface="Calibri" panose="020F0502020204030204" pitchFamily="34" charset="0"/>
                <a:cs typeface="Calibri" panose="020F0502020204030204" pitchFamily="34" charset="0"/>
              </a:rPr>
              <a:t>scan the QR code</a:t>
            </a:r>
          </a:p>
          <a:p>
            <a:pPr marL="171450" indent="-171450">
              <a:buFont typeface="Arial" panose="020B0604020202020204" pitchFamily="34" charset="0"/>
              <a:buChar char="•"/>
            </a:pPr>
            <a:r>
              <a:rPr lang="en-GB">
                <a:solidFill>
                  <a:schemeClr val="tx1"/>
                </a:solidFill>
                <a:latin typeface="Calibri" panose="020F0502020204030204" pitchFamily="34" charset="0"/>
                <a:ea typeface="Calibri" panose="020F0502020204030204" pitchFamily="34" charset="0"/>
                <a:cs typeface="Calibri" panose="020F0502020204030204" pitchFamily="34" charset="0"/>
              </a:rPr>
              <a:t>call Act for Peace on </a:t>
            </a:r>
            <a:r>
              <a:rPr lang="en-AU" b="0" i="0">
                <a:solidFill>
                  <a:schemeClr val="tx1"/>
                </a:solidFill>
                <a:effectLst/>
                <a:latin typeface="Calibri" panose="020F0502020204030204" pitchFamily="34" charset="0"/>
                <a:ea typeface="Calibri" panose="020F0502020204030204" pitchFamily="34" charset="0"/>
                <a:cs typeface="Calibri" panose="020F0502020204030204" pitchFamily="34" charset="0"/>
              </a:rPr>
              <a:t>1800 025 101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Calibri" panose="020F0502020204030204" pitchFamily="34" charset="0"/>
                <a:ea typeface="Calibri" panose="020F0502020204030204" pitchFamily="34" charset="0"/>
                <a:cs typeface="Calibri" panose="020F0502020204030204" pitchFamily="34" charset="0"/>
              </a:rPr>
              <a:t>or fill in the donation forms provided </a:t>
            </a:r>
            <a:r>
              <a:rPr lang="en-AU" sz="1200" b="1" i="0" u="none"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[PLEASE DOWNLOAD THE DONATION FORMS AND LET YOUR CONGREGATION KNOW WHERE TO FIND THEM]</a:t>
            </a:r>
          </a:p>
          <a:p>
            <a:pPr marL="171450" indent="-171450">
              <a:buFont typeface="Arial" panose="020B0604020202020204" pitchFamily="34" charset="0"/>
              <a:buChar char="•"/>
            </a:pPr>
            <a:endParaRPr lang="en-AU">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59C36D7-237D-42FF-B1CB-724634A880E0}" type="slidenum">
              <a:rPr lang="en-AU" smtClean="0"/>
              <a:t>9</a:t>
            </a:fld>
            <a:endParaRPr lang="en-AU"/>
          </a:p>
        </p:txBody>
      </p:sp>
    </p:spTree>
    <p:extLst>
      <p:ext uri="{BB962C8B-B14F-4D97-AF65-F5344CB8AC3E}">
        <p14:creationId xmlns:p14="http://schemas.microsoft.com/office/powerpoint/2010/main" val="113363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5F86"/>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5FBD85-C3DD-6C37-9289-2E45950B0739}"/>
              </a:ext>
            </a:extLst>
          </p:cNvPr>
          <p:cNvGrpSpPr/>
          <p:nvPr/>
        </p:nvGrpSpPr>
        <p:grpSpPr>
          <a:xfrm>
            <a:off x="609600" y="3595521"/>
            <a:ext cx="15453605" cy="6214726"/>
            <a:chOff x="609600" y="3595521"/>
            <a:chExt cx="15453605" cy="6214726"/>
          </a:xfrm>
        </p:grpSpPr>
        <p:grpSp>
          <p:nvGrpSpPr>
            <p:cNvPr id="6" name="Group 6"/>
            <p:cNvGrpSpPr/>
            <p:nvPr/>
          </p:nvGrpSpPr>
          <p:grpSpPr>
            <a:xfrm>
              <a:off x="1130875" y="3595521"/>
              <a:ext cx="14932330" cy="3394328"/>
              <a:chOff x="-2167634" y="-289322"/>
              <a:chExt cx="19909774" cy="4525770"/>
            </a:xfrm>
          </p:grpSpPr>
          <p:sp>
            <p:nvSpPr>
              <p:cNvPr id="9" name="TextBox 9"/>
              <p:cNvSpPr txBox="1"/>
              <p:nvPr/>
            </p:nvSpPr>
            <p:spPr>
              <a:xfrm>
                <a:off x="0" y="-289322"/>
                <a:ext cx="17033065" cy="4525770"/>
              </a:xfrm>
              <a:prstGeom prst="rect">
                <a:avLst/>
              </a:prstGeom>
            </p:spPr>
            <p:txBody>
              <a:bodyPr lIns="50800" tIns="50800" rIns="50800" bIns="50800" rtlCol="0" anchor="ctr"/>
              <a:lstStyle/>
              <a:p>
                <a:pPr algn="ctr">
                  <a:lnSpc>
                    <a:spcPts val="3468"/>
                  </a:lnSpc>
                </a:pPr>
                <a:endParaRPr/>
              </a:p>
            </p:txBody>
          </p:sp>
          <p:sp>
            <p:nvSpPr>
              <p:cNvPr id="10" name="TextBox 10"/>
              <p:cNvSpPr txBox="1"/>
              <p:nvPr/>
            </p:nvSpPr>
            <p:spPr>
              <a:xfrm>
                <a:off x="-2167634" y="278494"/>
                <a:ext cx="17716740" cy="2086041"/>
              </a:xfrm>
              <a:prstGeom prst="rect">
                <a:avLst/>
              </a:prstGeom>
            </p:spPr>
            <p:txBody>
              <a:bodyPr wrap="square" lIns="0" tIns="0" rIns="0" bIns="0" rtlCol="0" anchor="t">
                <a:spAutoFit/>
              </a:bodyPr>
              <a:lstStyle/>
              <a:p>
                <a:pPr marL="0" lvl="0" indent="0" algn="l">
                  <a:lnSpc>
                    <a:spcPts val="12200"/>
                  </a:lnSpc>
                </a:pPr>
                <a:r>
                  <a:rPr lang="en-US" sz="12200" spc="-268">
                    <a:solidFill>
                      <a:srgbClr val="CEB888"/>
                    </a:solidFill>
                    <a:latin typeface="Veneer Two"/>
                    <a:ea typeface="Veneer Two"/>
                    <a:cs typeface="Veneer Two"/>
                    <a:sym typeface="Veneer Two"/>
                  </a:rPr>
                  <a:t>HUMAN</a:t>
                </a:r>
                <a:r>
                  <a:rPr lang="en-US" sz="12200" spc="-268">
                    <a:solidFill>
                      <a:srgbClr val="FFFFFF"/>
                    </a:solidFill>
                    <a:latin typeface="Veneer Two"/>
                    <a:ea typeface="Veneer Two"/>
                    <a:cs typeface="Veneer Two"/>
                    <a:sym typeface="Veneer Two"/>
                  </a:rPr>
                  <a:t>ITARIAN AID APPEAL</a:t>
                </a:r>
              </a:p>
            </p:txBody>
          </p:sp>
          <p:sp>
            <p:nvSpPr>
              <p:cNvPr id="11" name="TextBox 11"/>
              <p:cNvSpPr txBox="1"/>
              <p:nvPr/>
            </p:nvSpPr>
            <p:spPr>
              <a:xfrm>
                <a:off x="10419954" y="2448058"/>
                <a:ext cx="6532727" cy="968587"/>
              </a:xfrm>
              <a:prstGeom prst="rect">
                <a:avLst/>
              </a:prstGeom>
            </p:spPr>
            <p:txBody>
              <a:bodyPr lIns="0" tIns="0" rIns="0" bIns="0" rtlCol="0" anchor="t">
                <a:spAutoFit/>
              </a:bodyPr>
              <a:lstStyle/>
              <a:p>
                <a:pPr algn="r">
                  <a:lnSpc>
                    <a:spcPts val="6160"/>
                  </a:lnSpc>
                </a:pPr>
                <a:r>
                  <a:rPr lang="en-US" sz="4400" dirty="0">
                    <a:solidFill>
                      <a:srgbClr val="FFFFFF"/>
                    </a:solidFill>
                    <a:latin typeface="Lora"/>
                    <a:ea typeface="Lora"/>
                    <a:cs typeface="Lora"/>
                    <a:sym typeface="Lora"/>
                  </a:rPr>
                  <a:t>for humanKind</a:t>
                </a:r>
              </a:p>
            </p:txBody>
          </p:sp>
          <p:sp>
            <p:nvSpPr>
              <p:cNvPr id="12" name="Freeform 12"/>
              <p:cNvSpPr/>
              <p:nvPr/>
            </p:nvSpPr>
            <p:spPr>
              <a:xfrm flipH="1">
                <a:off x="16805197" y="2033510"/>
                <a:ext cx="936943" cy="936943"/>
              </a:xfrm>
              <a:custGeom>
                <a:avLst/>
                <a:gdLst/>
                <a:ahLst/>
                <a:cxnLst/>
                <a:rect l="l" t="t" r="r" b="b"/>
                <a:pathLst>
                  <a:path w="936943" h="936943">
                    <a:moveTo>
                      <a:pt x="936943" y="0"/>
                    </a:moveTo>
                    <a:lnTo>
                      <a:pt x="0" y="0"/>
                    </a:lnTo>
                    <a:lnTo>
                      <a:pt x="0" y="936943"/>
                    </a:lnTo>
                    <a:lnTo>
                      <a:pt x="936943" y="936943"/>
                    </a:lnTo>
                    <a:lnTo>
                      <a:pt x="93694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sp>
          <p:nvSpPr>
            <p:cNvPr id="14" name="Freeform 3">
              <a:extLst>
                <a:ext uri="{FF2B5EF4-FFF2-40B4-BE49-F238E27FC236}">
                  <a16:creationId xmlns:a16="http://schemas.microsoft.com/office/drawing/2014/main" id="{0E71E47B-084B-09D0-833F-A5B88DAFD3A8}"/>
                </a:ext>
              </a:extLst>
            </p:cNvPr>
            <p:cNvSpPr/>
            <p:nvPr/>
          </p:nvSpPr>
          <p:spPr>
            <a:xfrm>
              <a:off x="609600" y="8735192"/>
              <a:ext cx="3574210" cy="1075055"/>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5"/>
              <a:stretch>
                <a:fillRect/>
              </a:stretch>
            </a:blipFill>
          </p:spPr>
          <p:txBody>
            <a:bodyPr/>
            <a:lstStyle/>
            <a:p>
              <a:endParaRPr lang="en-AU"/>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652E-6E59-9820-256D-07233583DB53}"/>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67AD18E9-95F0-88F3-7CE2-D15185E7637E}"/>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pSp>
        <p:nvGrpSpPr>
          <p:cNvPr id="13" name="Group 12">
            <a:extLst>
              <a:ext uri="{FF2B5EF4-FFF2-40B4-BE49-F238E27FC236}">
                <a16:creationId xmlns:a16="http://schemas.microsoft.com/office/drawing/2014/main" id="{B986F24A-83C1-39E8-B4E1-1ABB988A0BED}"/>
              </a:ext>
            </a:extLst>
          </p:cNvPr>
          <p:cNvGrpSpPr/>
          <p:nvPr/>
        </p:nvGrpSpPr>
        <p:grpSpPr>
          <a:xfrm>
            <a:off x="-52300" y="0"/>
            <a:ext cx="18340300" cy="10325100"/>
            <a:chOff x="-52300" y="0"/>
            <a:chExt cx="18340300" cy="10325100"/>
          </a:xfrm>
        </p:grpSpPr>
        <p:grpSp>
          <p:nvGrpSpPr>
            <p:cNvPr id="11" name="Group 10">
              <a:extLst>
                <a:ext uri="{FF2B5EF4-FFF2-40B4-BE49-F238E27FC236}">
                  <a16:creationId xmlns:a16="http://schemas.microsoft.com/office/drawing/2014/main" id="{F24DC497-DC8C-1DF7-3003-20E5E81E2A5E}"/>
                </a:ext>
              </a:extLst>
            </p:cNvPr>
            <p:cNvGrpSpPr/>
            <p:nvPr/>
          </p:nvGrpSpPr>
          <p:grpSpPr>
            <a:xfrm>
              <a:off x="-52300" y="0"/>
              <a:ext cx="18340300" cy="10325100"/>
              <a:chOff x="-52300" y="0"/>
              <a:chExt cx="18340300" cy="10325100"/>
            </a:xfrm>
          </p:grpSpPr>
          <p:grpSp>
            <p:nvGrpSpPr>
              <p:cNvPr id="5" name="Group 4">
                <a:extLst>
                  <a:ext uri="{FF2B5EF4-FFF2-40B4-BE49-F238E27FC236}">
                    <a16:creationId xmlns:a16="http://schemas.microsoft.com/office/drawing/2014/main" id="{C6A13CDA-992E-6B81-D15B-45A975BA3B7C}"/>
                  </a:ext>
                </a:extLst>
              </p:cNvPr>
              <p:cNvGrpSpPr/>
              <p:nvPr/>
            </p:nvGrpSpPr>
            <p:grpSpPr>
              <a:xfrm>
                <a:off x="-52300" y="0"/>
                <a:ext cx="18340300" cy="10325100"/>
                <a:chOff x="-52300" y="0"/>
                <a:chExt cx="18340300" cy="10325100"/>
              </a:xfrm>
            </p:grpSpPr>
            <p:grpSp>
              <p:nvGrpSpPr>
                <p:cNvPr id="3" name="Group 2">
                  <a:extLst>
                    <a:ext uri="{FF2B5EF4-FFF2-40B4-BE49-F238E27FC236}">
                      <a16:creationId xmlns:a16="http://schemas.microsoft.com/office/drawing/2014/main" id="{5D0A6780-6E96-4DD3-39D8-C14FDC58FE54}"/>
                    </a:ext>
                  </a:extLst>
                </p:cNvPr>
                <p:cNvGrpSpPr/>
                <p:nvPr/>
              </p:nvGrpSpPr>
              <p:grpSpPr>
                <a:xfrm>
                  <a:off x="-52300" y="0"/>
                  <a:ext cx="18340300" cy="10325100"/>
                  <a:chOff x="-52300" y="0"/>
                  <a:chExt cx="18340300" cy="10325100"/>
                </a:xfrm>
              </p:grpSpPr>
              <p:pic>
                <p:nvPicPr>
                  <p:cNvPr id="16" name="Picture 15" descr="A group of children praying&#10;&#10;AI-generated content may be incorrect.">
                    <a:extLst>
                      <a:ext uri="{FF2B5EF4-FFF2-40B4-BE49-F238E27FC236}">
                        <a16:creationId xmlns:a16="http://schemas.microsoft.com/office/drawing/2014/main" id="{E20E0C30-A7D7-2923-E07A-9265CA860CAD}"/>
                      </a:ext>
                    </a:extLst>
                  </p:cNvPr>
                  <p:cNvPicPr>
                    <a:picLocks noChangeAspect="1"/>
                  </p:cNvPicPr>
                  <p:nvPr/>
                </p:nvPicPr>
                <p:blipFill>
                  <a:blip r:embed="rId3">
                    <a:extLst>
                      <a:ext uri="{28A0092B-C50C-407E-A947-70E740481C1C}">
                        <a14:useLocalDpi xmlns:a14="http://schemas.microsoft.com/office/drawing/2010/main" val="0"/>
                      </a:ext>
                    </a:extLst>
                  </a:blip>
                  <a:srcRect l="18913" t="111" b="-76"/>
                  <a:stretch/>
                </p:blipFill>
                <p:spPr>
                  <a:xfrm>
                    <a:off x="-52300" y="0"/>
                    <a:ext cx="14173200" cy="10325100"/>
                  </a:xfrm>
                  <a:prstGeom prst="rect">
                    <a:avLst/>
                  </a:prstGeom>
                </p:spPr>
              </p:pic>
              <p:sp>
                <p:nvSpPr>
                  <p:cNvPr id="18" name="Rectangle 17">
                    <a:extLst>
                      <a:ext uri="{FF2B5EF4-FFF2-40B4-BE49-F238E27FC236}">
                        <a16:creationId xmlns:a16="http://schemas.microsoft.com/office/drawing/2014/main" id="{EF735AF9-7A2D-608A-0D3D-34BF2552E26A}"/>
                      </a:ext>
                    </a:extLst>
                  </p:cNvPr>
                  <p:cNvSpPr/>
                  <p:nvPr/>
                </p:nvSpPr>
                <p:spPr>
                  <a:xfrm>
                    <a:off x="13580798" y="0"/>
                    <a:ext cx="4707202" cy="10287000"/>
                  </a:xfrm>
                  <a:prstGeom prst="rect">
                    <a:avLst/>
                  </a:prstGeom>
                  <a:solidFill>
                    <a:srgbClr val="0E04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TextBox 4">
                  <a:extLst>
                    <a:ext uri="{FF2B5EF4-FFF2-40B4-BE49-F238E27FC236}">
                      <a16:creationId xmlns:a16="http://schemas.microsoft.com/office/drawing/2014/main" id="{9CF76FCD-13CD-D7C1-17DE-6C9D92914D93}"/>
                    </a:ext>
                  </a:extLst>
                </p:cNvPr>
                <p:cNvSpPr txBox="1"/>
                <p:nvPr/>
              </p:nvSpPr>
              <p:spPr>
                <a:xfrm>
                  <a:off x="12649200" y="192127"/>
                  <a:ext cx="5562600" cy="8761373"/>
                </a:xfrm>
                <a:prstGeom prst="rect">
                  <a:avLst/>
                </a:prstGeom>
              </p:spPr>
              <p:txBody>
                <a:bodyPr wrap="square" lIns="0" tIns="0" rIns="0" bIns="0" rtlCol="0" anchor="t">
                  <a:spAutoFit/>
                </a:bodyPr>
                <a:lstStyle/>
                <a:p>
                  <a:pPr algn="ctr"/>
                  <a:r>
                    <a:rPr lang="en-US" sz="2000">
                      <a:solidFill>
                        <a:srgbClr val="FFFFFF"/>
                      </a:solidFill>
                      <a:latin typeface="Caecilia LT Std"/>
                      <a:ea typeface="Caecilia LT Std"/>
                      <a:cs typeface="Caecilia LT Std"/>
                      <a:sym typeface="Caecilia LT Std"/>
                    </a:rPr>
                    <a:t> </a:t>
                  </a:r>
                </a:p>
                <a:p>
                  <a:pPr algn="ctr">
                    <a:spcAft>
                      <a:spcPts val="2000"/>
                    </a:spcAft>
                  </a:pPr>
                  <a:r>
                    <a:rPr lang="en-US" sz="2800">
                      <a:solidFill>
                        <a:srgbClr val="FFFFFF"/>
                      </a:solidFill>
                      <a:latin typeface="Caecilia LT Std"/>
                      <a:ea typeface="Caecilia LT Std"/>
                      <a:cs typeface="Caecilia LT Std"/>
                      <a:sym typeface="Caecilia LT Std"/>
                    </a:rPr>
                    <a:t>Humanitarian programs are </a:t>
                  </a:r>
                  <a:br>
                    <a:rPr lang="en-US" sz="2800">
                      <a:solidFill>
                        <a:srgbClr val="FFFFFF"/>
                      </a:solidFill>
                      <a:latin typeface="Caecilia LT Std"/>
                      <a:ea typeface="Caecilia LT Std"/>
                      <a:cs typeface="Caecilia LT Std"/>
                      <a:sym typeface="Caecilia LT Std"/>
                    </a:rPr>
                  </a:br>
                  <a:r>
                    <a:rPr lang="en-US" sz="2800">
                      <a:solidFill>
                        <a:srgbClr val="FFFFFF"/>
                      </a:solidFill>
                      <a:latin typeface="Caecilia LT Std"/>
                      <a:ea typeface="Caecilia LT Std"/>
                      <a:cs typeface="Caecilia LT Std"/>
                      <a:sym typeface="Caecilia LT Std"/>
                    </a:rPr>
                    <a:t>life changing for people displaced by conflict and disaster. </a:t>
                  </a:r>
                </a:p>
                <a:p>
                  <a:pPr algn="ctr">
                    <a:spcAft>
                      <a:spcPts val="2000"/>
                    </a:spcAft>
                  </a:pPr>
                  <a:r>
                    <a:rPr lang="en-US" sz="2800">
                      <a:solidFill>
                        <a:srgbClr val="FFFFFF"/>
                      </a:solidFill>
                      <a:latin typeface="Caecilia LT Std"/>
                      <a:ea typeface="Caecilia LT Std"/>
                      <a:cs typeface="Caecilia LT Std"/>
                      <a:sym typeface="Caecilia LT Std"/>
                    </a:rPr>
                    <a:t> These programs aid humans </a:t>
                  </a:r>
                  <a:br>
                    <a:rPr lang="en-US" sz="2800">
                      <a:solidFill>
                        <a:srgbClr val="FFFFFF"/>
                      </a:solidFill>
                      <a:latin typeface="Caecilia LT Std"/>
                      <a:ea typeface="Caecilia LT Std"/>
                      <a:cs typeface="Caecilia LT Std"/>
                      <a:sym typeface="Caecilia LT Std"/>
                    </a:rPr>
                  </a:br>
                  <a:r>
                    <a:rPr lang="en-US" sz="2800">
                      <a:solidFill>
                        <a:srgbClr val="FFFFFF"/>
                      </a:solidFill>
                      <a:latin typeface="Caecilia LT Std"/>
                      <a:ea typeface="Caecilia LT Std"/>
                      <a:cs typeface="Caecilia LT Std"/>
                      <a:sym typeface="Caecilia LT Std"/>
                    </a:rPr>
                    <a:t>in need to rebuild their lives.</a:t>
                  </a:r>
                </a:p>
                <a:p>
                  <a:pPr algn="ctr">
                    <a:spcAft>
                      <a:spcPts val="2000"/>
                    </a:spcAft>
                  </a:pPr>
                  <a:r>
                    <a:rPr lang="en-US" sz="2800">
                      <a:solidFill>
                        <a:srgbClr val="FFFFFF"/>
                      </a:solidFill>
                      <a:latin typeface="Caecilia LT Std"/>
                      <a:ea typeface="Caecilia LT Std"/>
                      <a:cs typeface="Caecilia LT Std"/>
                      <a:sym typeface="Caecilia LT Std"/>
                    </a:rPr>
                    <a:t>The impact of the decline in government aid funding is catastrophic for displaced people around the world. People who need our </a:t>
                  </a:r>
                  <a:br>
                    <a:rPr lang="en-US" sz="2800">
                      <a:solidFill>
                        <a:srgbClr val="FFFFFF"/>
                      </a:solidFill>
                      <a:latin typeface="Caecilia LT Std"/>
                      <a:ea typeface="Caecilia LT Std"/>
                      <a:cs typeface="Caecilia LT Std"/>
                      <a:sym typeface="Caecilia LT Std"/>
                    </a:rPr>
                  </a:br>
                  <a:r>
                    <a:rPr lang="en-US" sz="2800">
                      <a:solidFill>
                        <a:srgbClr val="FFFFFF"/>
                      </a:solidFill>
                      <a:latin typeface="Caecilia LT Std"/>
                      <a:ea typeface="Caecilia LT Std"/>
                      <a:cs typeface="Caecilia LT Std"/>
                      <a:sym typeface="Caecilia LT Std"/>
                    </a:rPr>
                    <a:t>help the most.</a:t>
                  </a:r>
                </a:p>
                <a:p>
                  <a:pPr algn="ctr">
                    <a:spcAft>
                      <a:spcPts val="2000"/>
                    </a:spcAft>
                  </a:pPr>
                  <a:r>
                    <a:rPr lang="en-US" sz="2800" b="1">
                      <a:solidFill>
                        <a:srgbClr val="FFFFFF"/>
                      </a:solidFill>
                      <a:latin typeface="Caecilia LT Std Bold"/>
                      <a:ea typeface="Caecilia LT Std Bold"/>
                      <a:cs typeface="Caecilia LT Std Bold"/>
                      <a:sym typeface="Caecilia LT Std Bold"/>
                    </a:rPr>
                    <a:t>Together we can put the human back into </a:t>
                  </a:r>
                  <a:br>
                    <a:rPr lang="en-US" sz="2800" b="1">
                      <a:solidFill>
                        <a:srgbClr val="FFFFFF"/>
                      </a:solidFill>
                      <a:latin typeface="Caecilia LT Std Bold"/>
                      <a:ea typeface="Caecilia LT Std Bold"/>
                      <a:cs typeface="Caecilia LT Std Bold"/>
                      <a:sym typeface="Caecilia LT Std Bold"/>
                    </a:rPr>
                  </a:br>
                  <a:r>
                    <a:rPr lang="en-US" sz="2800" b="1" u="sng">
                      <a:solidFill>
                        <a:srgbClr val="FFFFFF"/>
                      </a:solidFill>
                      <a:latin typeface="Caecilia LT Std Bold"/>
                      <a:ea typeface="Caecilia LT Std Bold"/>
                      <a:cs typeface="Caecilia LT Std Bold"/>
                      <a:sym typeface="Caecilia LT Std Bold"/>
                    </a:rPr>
                    <a:t>human</a:t>
                  </a:r>
                  <a:r>
                    <a:rPr lang="en-US" sz="2800" b="1">
                      <a:solidFill>
                        <a:srgbClr val="FFFFFF"/>
                      </a:solidFill>
                      <a:latin typeface="Caecilia LT Std Bold"/>
                      <a:ea typeface="Caecilia LT Std Bold"/>
                      <a:cs typeface="Caecilia LT Std Bold"/>
                      <a:sym typeface="Caecilia LT Std Bold"/>
                    </a:rPr>
                    <a:t>itarian aid.</a:t>
                  </a:r>
                </a:p>
                <a:p>
                  <a:pPr algn="ctr">
                    <a:spcAft>
                      <a:spcPts val="2000"/>
                    </a:spcAft>
                  </a:pPr>
                  <a:r>
                    <a:rPr lang="en-US" sz="2800" b="1">
                      <a:solidFill>
                        <a:srgbClr val="FFFFFF"/>
                      </a:solidFill>
                      <a:latin typeface="Caecilia LT Std Bold"/>
                      <a:ea typeface="Caecilia LT Std Bold"/>
                      <a:cs typeface="Caecilia LT Std Bold"/>
                      <a:sym typeface="Caecilia LT Std Bold"/>
                    </a:rPr>
                    <a:t>Act for peace today.</a:t>
                  </a:r>
                </a:p>
                <a:p>
                  <a:pPr algn="ctr"/>
                  <a:endParaRPr lang="en-US" sz="1800" b="1">
                    <a:solidFill>
                      <a:srgbClr val="FFFFFF"/>
                    </a:solidFill>
                    <a:latin typeface="Caecilia LT Std Bold"/>
                    <a:ea typeface="Caecilia LT Std Bold"/>
                    <a:cs typeface="Caecilia LT Std Bold"/>
                    <a:sym typeface="Caecilia LT Std Bold"/>
                  </a:endParaRPr>
                </a:p>
              </p:txBody>
            </p:sp>
            <p:sp>
              <p:nvSpPr>
                <p:cNvPr id="20" name="Freeform 5">
                  <a:extLst>
                    <a:ext uri="{FF2B5EF4-FFF2-40B4-BE49-F238E27FC236}">
                      <a16:creationId xmlns:a16="http://schemas.microsoft.com/office/drawing/2014/main" id="{A71CFA0F-E050-7FF8-9482-F7EE469FC019}"/>
                    </a:ext>
                  </a:extLst>
                </p:cNvPr>
                <p:cNvSpPr/>
                <p:nvPr/>
              </p:nvSpPr>
              <p:spPr>
                <a:xfrm flipH="1">
                  <a:off x="16895701" y="8555472"/>
                  <a:ext cx="710014" cy="717247"/>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41"/>
                </a:p>
              </p:txBody>
            </p:sp>
            <p:sp>
              <p:nvSpPr>
                <p:cNvPr id="21" name="TextBox 9">
                  <a:extLst>
                    <a:ext uri="{FF2B5EF4-FFF2-40B4-BE49-F238E27FC236}">
                      <a16:creationId xmlns:a16="http://schemas.microsoft.com/office/drawing/2014/main" id="{01E97C13-EB84-0080-8EF7-9F0DCA5C11D4}"/>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pic>
              <p:nvPicPr>
                <p:cNvPr id="24" name="Picture 23" descr="A white text on a black background&#10;&#10;AI-generated content may be incorrect.">
                  <a:extLst>
                    <a:ext uri="{FF2B5EF4-FFF2-40B4-BE49-F238E27FC236}">
                      <a16:creationId xmlns:a16="http://schemas.microsoft.com/office/drawing/2014/main" id="{DE2A081E-01C8-8511-C784-B2BBCB33B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505461"/>
                  <a:ext cx="1447800" cy="1410031"/>
                </a:xfrm>
                <a:prstGeom prst="rect">
                  <a:avLst/>
                </a:prstGeom>
              </p:spPr>
            </p:pic>
          </p:grpSp>
          <p:grpSp>
            <p:nvGrpSpPr>
              <p:cNvPr id="6" name="Group 6">
                <a:extLst>
                  <a:ext uri="{FF2B5EF4-FFF2-40B4-BE49-F238E27FC236}">
                    <a16:creationId xmlns:a16="http://schemas.microsoft.com/office/drawing/2014/main" id="{463C1780-C97A-1473-F79F-019920455717}"/>
                  </a:ext>
                </a:extLst>
              </p:cNvPr>
              <p:cNvGrpSpPr/>
              <p:nvPr/>
            </p:nvGrpSpPr>
            <p:grpSpPr>
              <a:xfrm>
                <a:off x="-19049" y="6819903"/>
                <a:ext cx="11525250" cy="2546912"/>
                <a:chOff x="0" y="-544978"/>
                <a:chExt cx="17033065" cy="4781426"/>
              </a:xfrm>
            </p:grpSpPr>
            <p:grpSp>
              <p:nvGrpSpPr>
                <p:cNvPr id="7" name="Group 7">
                  <a:extLst>
                    <a:ext uri="{FF2B5EF4-FFF2-40B4-BE49-F238E27FC236}">
                      <a16:creationId xmlns:a16="http://schemas.microsoft.com/office/drawing/2014/main" id="{EF935491-D575-132B-8748-6112C073C404}"/>
                    </a:ext>
                  </a:extLst>
                </p:cNvPr>
                <p:cNvGrpSpPr/>
                <p:nvPr/>
              </p:nvGrpSpPr>
              <p:grpSpPr>
                <a:xfrm>
                  <a:off x="0" y="-544978"/>
                  <a:ext cx="17033065" cy="4781426"/>
                  <a:chOff x="0" y="-107650"/>
                  <a:chExt cx="3364556" cy="944479"/>
                </a:xfrm>
              </p:grpSpPr>
              <p:sp>
                <p:nvSpPr>
                  <p:cNvPr id="8" name="Freeform 8">
                    <a:extLst>
                      <a:ext uri="{FF2B5EF4-FFF2-40B4-BE49-F238E27FC236}">
                        <a16:creationId xmlns:a16="http://schemas.microsoft.com/office/drawing/2014/main" id="{3C9D3F62-115E-77EC-963E-010603619179}"/>
                      </a:ext>
                    </a:extLst>
                  </p:cNvPr>
                  <p:cNvSpPr/>
                  <p:nvPr/>
                </p:nvSpPr>
                <p:spPr>
                  <a:xfrm>
                    <a:off x="0" y="-107650"/>
                    <a:ext cx="3364556" cy="836829"/>
                  </a:xfrm>
                  <a:custGeom>
                    <a:avLst/>
                    <a:gdLst/>
                    <a:ahLst/>
                    <a:cxnLst/>
                    <a:rect l="l" t="t" r="r" b="b"/>
                    <a:pathLst>
                      <a:path w="3364556" h="836829">
                        <a:moveTo>
                          <a:pt x="0" y="0"/>
                        </a:moveTo>
                        <a:lnTo>
                          <a:pt x="3364556" y="0"/>
                        </a:lnTo>
                        <a:lnTo>
                          <a:pt x="3364556" y="836829"/>
                        </a:lnTo>
                        <a:lnTo>
                          <a:pt x="0" y="836829"/>
                        </a:lnTo>
                        <a:close/>
                      </a:path>
                    </a:pathLst>
                  </a:custGeom>
                  <a:solidFill>
                    <a:srgbClr val="40474E">
                      <a:alpha val="49804"/>
                    </a:srgbClr>
                  </a:solidFill>
                </p:spPr>
                <p:txBody>
                  <a:bodyPr/>
                  <a:lstStyle/>
                  <a:p>
                    <a:endParaRPr lang="en-AU"/>
                  </a:p>
                </p:txBody>
              </p:sp>
              <p:sp>
                <p:nvSpPr>
                  <p:cNvPr id="9" name="TextBox 9">
                    <a:extLst>
                      <a:ext uri="{FF2B5EF4-FFF2-40B4-BE49-F238E27FC236}">
                        <a16:creationId xmlns:a16="http://schemas.microsoft.com/office/drawing/2014/main" id="{976146CE-30D9-647F-173D-D11B2BCA4171}"/>
                      </a:ext>
                    </a:extLst>
                  </p:cNvPr>
                  <p:cNvSpPr txBox="1"/>
                  <p:nvPr/>
                </p:nvSpPr>
                <p:spPr>
                  <a:xfrm>
                    <a:off x="0" y="-57150"/>
                    <a:ext cx="3364556" cy="893979"/>
                  </a:xfrm>
                  <a:prstGeom prst="rect">
                    <a:avLst/>
                  </a:prstGeom>
                </p:spPr>
                <p:txBody>
                  <a:bodyPr lIns="50800" tIns="50800" rIns="50800" bIns="50800" rtlCol="0" anchor="ctr"/>
                  <a:lstStyle/>
                  <a:p>
                    <a:pPr algn="ctr">
                      <a:lnSpc>
                        <a:spcPts val="3468"/>
                      </a:lnSpc>
                    </a:pPr>
                    <a:endParaRPr/>
                  </a:p>
                </p:txBody>
              </p:sp>
            </p:grpSp>
            <p:sp>
              <p:nvSpPr>
                <p:cNvPr id="10" name="TextBox 10">
                  <a:extLst>
                    <a:ext uri="{FF2B5EF4-FFF2-40B4-BE49-F238E27FC236}">
                      <a16:creationId xmlns:a16="http://schemas.microsoft.com/office/drawing/2014/main" id="{E506B8A5-D2E2-9313-C577-12DAF29751C8}"/>
                    </a:ext>
                  </a:extLst>
                </p:cNvPr>
                <p:cNvSpPr txBox="1"/>
                <p:nvPr/>
              </p:nvSpPr>
              <p:spPr>
                <a:xfrm>
                  <a:off x="1201840" y="433208"/>
                  <a:ext cx="15108073" cy="2280073"/>
                </a:xfrm>
                <a:prstGeom prst="rect">
                  <a:avLst/>
                </a:prstGeom>
              </p:spPr>
              <p:txBody>
                <a:bodyPr lIns="0" tIns="0" rIns="0" bIns="0" rtlCol="0" anchor="t">
                  <a:spAutoFit/>
                </a:bodyPr>
                <a:lstStyle/>
                <a:p>
                  <a:pPr marL="0" lvl="0" indent="0" algn="l">
                    <a:lnSpc>
                      <a:spcPts val="12200"/>
                    </a:lnSpc>
                  </a:pPr>
                  <a:r>
                    <a:rPr lang="en-US" sz="12200" spc="-268">
                      <a:solidFill>
                        <a:srgbClr val="CEB888"/>
                      </a:solidFill>
                      <a:latin typeface="Veneer Two"/>
                      <a:ea typeface="Veneer Two"/>
                      <a:cs typeface="Veneer Two"/>
                      <a:sym typeface="Veneer Two"/>
                    </a:rPr>
                    <a:t>HUMAN</a:t>
                  </a:r>
                  <a:r>
                    <a:rPr lang="en-US" sz="12200" spc="-268">
                      <a:solidFill>
                        <a:srgbClr val="FFFFFF"/>
                      </a:solidFill>
                      <a:latin typeface="Veneer Two"/>
                      <a:ea typeface="Veneer Two"/>
                      <a:cs typeface="Veneer Two"/>
                      <a:sym typeface="Veneer Two"/>
                    </a:rPr>
                    <a:t>ITARIAN AID</a:t>
                  </a:r>
                </a:p>
              </p:txBody>
            </p:sp>
          </p:grpSp>
        </p:grpSp>
        <p:sp>
          <p:nvSpPr>
            <p:cNvPr id="2" name="TextBox 1">
              <a:extLst>
                <a:ext uri="{FF2B5EF4-FFF2-40B4-BE49-F238E27FC236}">
                  <a16:creationId xmlns:a16="http://schemas.microsoft.com/office/drawing/2014/main" id="{58B1CD72-55E3-08C1-B6BF-759EFBF21CF0}"/>
                </a:ext>
              </a:extLst>
            </p:cNvPr>
            <p:cNvSpPr txBox="1"/>
            <p:nvPr/>
          </p:nvSpPr>
          <p:spPr>
            <a:xfrm>
              <a:off x="797793" y="9944100"/>
              <a:ext cx="2308343" cy="253916"/>
            </a:xfrm>
            <a:prstGeom prst="rect">
              <a:avLst/>
            </a:prstGeom>
            <a:noFill/>
          </p:spPr>
          <p:txBody>
            <a:bodyPr wrap="square" rtlCol="0">
              <a:spAutoFit/>
            </a:bodyPr>
            <a:lstStyle/>
            <a:p>
              <a:pPr algn="r"/>
              <a:r>
                <a:rPr lang="en-GB" sz="1050">
                  <a:solidFill>
                    <a:schemeClr val="bg1"/>
                  </a:solidFill>
                </a:rPr>
                <a:t>Thailand. Ben Littlejohn/Act for Peace</a:t>
              </a:r>
              <a:endParaRPr lang="en-AU" sz="1050">
                <a:solidFill>
                  <a:schemeClr val="bg1"/>
                </a:solidFill>
              </a:endParaRPr>
            </a:p>
          </p:txBody>
        </p:sp>
      </p:grpSp>
    </p:spTree>
    <p:extLst>
      <p:ext uri="{BB962C8B-B14F-4D97-AF65-F5344CB8AC3E}">
        <p14:creationId xmlns:p14="http://schemas.microsoft.com/office/powerpoint/2010/main" val="218825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6615-F47A-791C-64DE-B050E1F4970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E484C7C-9EB5-163E-984E-C3B2DE393E88}"/>
              </a:ext>
            </a:extLst>
          </p:cNvPr>
          <p:cNvGrpSpPr/>
          <p:nvPr/>
        </p:nvGrpSpPr>
        <p:grpSpPr>
          <a:xfrm>
            <a:off x="609600" y="1114762"/>
            <a:ext cx="17145000" cy="8753138"/>
            <a:chOff x="609600" y="1114762"/>
            <a:chExt cx="17145000" cy="8753138"/>
          </a:xfrm>
        </p:grpSpPr>
        <p:sp>
          <p:nvSpPr>
            <p:cNvPr id="10" name="TextBox 10">
              <a:extLst>
                <a:ext uri="{FF2B5EF4-FFF2-40B4-BE49-F238E27FC236}">
                  <a16:creationId xmlns:a16="http://schemas.microsoft.com/office/drawing/2014/main" id="{908752C5-1119-05D6-E837-BE40CBF5360F}"/>
                </a:ext>
              </a:extLst>
            </p:cNvPr>
            <p:cNvSpPr txBox="1"/>
            <p:nvPr/>
          </p:nvSpPr>
          <p:spPr>
            <a:xfrm>
              <a:off x="1752600" y="1114762"/>
              <a:ext cx="14782800" cy="713209"/>
            </a:xfrm>
            <a:prstGeom prst="rect">
              <a:avLst/>
            </a:prstGeom>
          </p:spPr>
          <p:txBody>
            <a:bodyPr wrap="square" lIns="0" tIns="0" rIns="0" bIns="0" rtlCol="0" anchor="t">
              <a:spAutoFit/>
            </a:bodyPr>
            <a:lstStyle/>
            <a:p>
              <a:pPr algn="ctr">
                <a:lnSpc>
                  <a:spcPts val="4930"/>
                </a:lnSpc>
              </a:pPr>
              <a:r>
                <a:rPr lang="en-US" sz="8000">
                  <a:solidFill>
                    <a:srgbClr val="CEB888"/>
                  </a:solidFill>
                  <a:latin typeface="Veneer Two" panose="02000806000000000000" pitchFamily="50" charset="0"/>
                  <a:ea typeface="Caecilia LT Std Bold"/>
                  <a:cs typeface="Caecilia LT Std Bold"/>
                  <a:sym typeface="Caecilia LT Std Bold"/>
                </a:rPr>
                <a:t>THE HUMAN IMPACT</a:t>
              </a:r>
              <a:endParaRPr lang="en-US" sz="7200">
                <a:solidFill>
                  <a:srgbClr val="CEB888"/>
                </a:solidFill>
                <a:latin typeface="Veneer Two" panose="02000806000000000000" pitchFamily="50" charset="0"/>
                <a:ea typeface="Caecilia LT Std Bold"/>
                <a:cs typeface="Caecilia LT Std Bold"/>
                <a:sym typeface="Caecilia LT Std Bold"/>
              </a:endParaRPr>
            </a:p>
          </p:txBody>
        </p:sp>
        <p:sp>
          <p:nvSpPr>
            <p:cNvPr id="25" name="Freeform 5">
              <a:extLst>
                <a:ext uri="{FF2B5EF4-FFF2-40B4-BE49-F238E27FC236}">
                  <a16:creationId xmlns:a16="http://schemas.microsoft.com/office/drawing/2014/main" id="{33A94BAB-DA2E-144A-4C08-DEF854A88E19}"/>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26" name="TextBox 9">
              <a:extLst>
                <a:ext uri="{FF2B5EF4-FFF2-40B4-BE49-F238E27FC236}">
                  <a16:creationId xmlns:a16="http://schemas.microsoft.com/office/drawing/2014/main" id="{0316953E-4156-90B8-529C-DB386DAB5761}"/>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4" name="Freeform 3">
              <a:extLst>
                <a:ext uri="{FF2B5EF4-FFF2-40B4-BE49-F238E27FC236}">
                  <a16:creationId xmlns:a16="http://schemas.microsoft.com/office/drawing/2014/main" id="{62058125-2DA2-E3E7-6964-A3F64BFBC1DA}"/>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5"/>
              <a:stretch>
                <a:fillRect/>
              </a:stretch>
            </a:blipFill>
          </p:spPr>
          <p:txBody>
            <a:bodyPr/>
            <a:lstStyle/>
            <a:p>
              <a:endParaRPr lang="en-AU"/>
            </a:p>
          </p:txBody>
        </p:sp>
        <p:sp>
          <p:nvSpPr>
            <p:cNvPr id="6" name="TextBox 2">
              <a:extLst>
                <a:ext uri="{FF2B5EF4-FFF2-40B4-BE49-F238E27FC236}">
                  <a16:creationId xmlns:a16="http://schemas.microsoft.com/office/drawing/2014/main" id="{0C777061-0BDE-D6FC-003D-9316FF64EC31}"/>
                </a:ext>
              </a:extLst>
            </p:cNvPr>
            <p:cNvSpPr txBox="1"/>
            <p:nvPr/>
          </p:nvSpPr>
          <p:spPr>
            <a:xfrm>
              <a:off x="609600" y="2573102"/>
              <a:ext cx="17145000" cy="4592476"/>
            </a:xfrm>
            <a:prstGeom prst="rect">
              <a:avLst/>
            </a:prstGeom>
          </p:spPr>
          <p:txBody>
            <a:bodyPr wrap="square" lIns="0" tIns="0" rIns="0" bIns="0" rtlCol="0" anchor="t">
              <a:spAutoFit/>
            </a:bodyPr>
            <a:lstStyle/>
            <a:p>
              <a:pPr>
                <a:lnSpc>
                  <a:spcPts val="4000"/>
                </a:lnSpc>
              </a:pPr>
              <a:r>
                <a:rPr lang="en-GB" sz="3000" b="1" dirty="0">
                  <a:solidFill>
                    <a:srgbClr val="FFFFFF"/>
                  </a:solidFill>
                  <a:latin typeface="Caecilia Com 45 Light" panose="02060402030306020204" pitchFamily="18" charset="0"/>
                  <a:ea typeface="Caecilia LT Std Bold"/>
                  <a:cs typeface="Caecilia LT Std Bold"/>
                  <a:sym typeface="Caecilia LT Std Bold"/>
                </a:rPr>
                <a:t>Cuts in humanitarian aid are having a seismic impact on at-risk communities – and the human cost is devastating.</a:t>
              </a:r>
            </a:p>
            <a:p>
              <a:pPr>
                <a:lnSpc>
                  <a:spcPts val="4000"/>
                </a:lnSpc>
              </a:pPr>
              <a:endParaRPr lang="en-GB" sz="3000" b="1" dirty="0">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dirty="0">
                  <a:solidFill>
                    <a:srgbClr val="FFFFFF"/>
                  </a:solidFill>
                  <a:latin typeface="Caecilia Com 45 Light" panose="02060402030306020204" pitchFamily="18" charset="0"/>
                  <a:ea typeface="Caecilia LT Std Bold"/>
                  <a:cs typeface="Caecilia LT Std Bold"/>
                  <a:sym typeface="Caecilia LT Std Bold"/>
                </a:rPr>
                <a:t>Many of Act for Peace’s local partners are suddenly without the funding they need to deliver life-saving humanitarian programs. As a direct result, they can no longer provide essential services to people who are already in crisis.</a:t>
              </a:r>
            </a:p>
            <a:p>
              <a:pPr>
                <a:lnSpc>
                  <a:spcPts val="4000"/>
                </a:lnSpc>
              </a:pPr>
              <a:endParaRPr lang="en-GB" sz="3000" b="1" dirty="0">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dirty="0">
                  <a:solidFill>
                    <a:srgbClr val="FFFFFF"/>
                  </a:solidFill>
                  <a:latin typeface="Caecilia Com 45 Light" panose="02060402030306020204" pitchFamily="18" charset="0"/>
                  <a:ea typeface="Caecilia LT Std Bold"/>
                  <a:cs typeface="Caecilia LT Std Bold"/>
                  <a:sym typeface="Caecilia LT Std Bold"/>
                </a:rPr>
                <a:t>If these aid cuts continue, it’s not just food, healthcare and education that will be lost. Decades of progress towards equality, justice, and stability will be undone. </a:t>
              </a:r>
            </a:p>
          </p:txBody>
        </p:sp>
      </p:grpSp>
    </p:spTree>
    <p:extLst>
      <p:ext uri="{BB962C8B-B14F-4D97-AF65-F5344CB8AC3E}">
        <p14:creationId xmlns:p14="http://schemas.microsoft.com/office/powerpoint/2010/main" val="195213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EA04-3915-67CF-83C3-34109D00B54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6F31A33-8C8B-6FEC-76D4-DC10082CC178}"/>
              </a:ext>
            </a:extLst>
          </p:cNvPr>
          <p:cNvGrpSpPr/>
          <p:nvPr/>
        </p:nvGrpSpPr>
        <p:grpSpPr>
          <a:xfrm>
            <a:off x="609600" y="1114762"/>
            <a:ext cx="16996116" cy="8753138"/>
            <a:chOff x="609600" y="1114762"/>
            <a:chExt cx="16996116" cy="8753138"/>
          </a:xfrm>
        </p:grpSpPr>
        <p:sp>
          <p:nvSpPr>
            <p:cNvPr id="10" name="TextBox 10">
              <a:extLst>
                <a:ext uri="{FF2B5EF4-FFF2-40B4-BE49-F238E27FC236}">
                  <a16:creationId xmlns:a16="http://schemas.microsoft.com/office/drawing/2014/main" id="{2A00094F-51F1-F937-0A7E-5C0EA0BC45B8}"/>
                </a:ext>
              </a:extLst>
            </p:cNvPr>
            <p:cNvSpPr txBox="1"/>
            <p:nvPr/>
          </p:nvSpPr>
          <p:spPr>
            <a:xfrm>
              <a:off x="609600" y="1114762"/>
              <a:ext cx="5653794" cy="737381"/>
            </a:xfrm>
            <a:prstGeom prst="rect">
              <a:avLst/>
            </a:prstGeom>
          </p:spPr>
          <p:txBody>
            <a:bodyPr lIns="0" tIns="0" rIns="0" bIns="0" rtlCol="0" anchor="t">
              <a:spAutoFit/>
            </a:bodyPr>
            <a:lstStyle/>
            <a:p>
              <a:pPr>
                <a:lnSpc>
                  <a:spcPts val="4930"/>
                </a:lnSpc>
              </a:pPr>
              <a:r>
                <a:rPr lang="en-US" sz="8000">
                  <a:solidFill>
                    <a:srgbClr val="CEB888"/>
                  </a:solidFill>
                  <a:latin typeface="Veneer Two" panose="02000806000000000000" pitchFamily="50" charset="0"/>
                  <a:ea typeface="Caecilia LT Std Bold"/>
                  <a:cs typeface="Caecilia LT Std Bold"/>
                  <a:sym typeface="Caecilia LT Std Bold"/>
                </a:rPr>
                <a:t>THAILAND</a:t>
              </a:r>
              <a:endParaRPr lang="en-US" sz="7200">
                <a:solidFill>
                  <a:srgbClr val="CEB888"/>
                </a:solidFill>
                <a:latin typeface="Veneer Two" panose="02000806000000000000" pitchFamily="50" charset="0"/>
                <a:ea typeface="Caecilia LT Std Bold"/>
                <a:cs typeface="Caecilia LT Std Bold"/>
                <a:sym typeface="Caecilia LT Std Bold"/>
              </a:endParaRPr>
            </a:p>
          </p:txBody>
        </p:sp>
        <p:sp>
          <p:nvSpPr>
            <p:cNvPr id="25" name="Freeform 5">
              <a:extLst>
                <a:ext uri="{FF2B5EF4-FFF2-40B4-BE49-F238E27FC236}">
                  <a16:creationId xmlns:a16="http://schemas.microsoft.com/office/drawing/2014/main" id="{114CA472-5388-02DC-781E-A524BD77ED89}"/>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26" name="TextBox 9">
              <a:extLst>
                <a:ext uri="{FF2B5EF4-FFF2-40B4-BE49-F238E27FC236}">
                  <a16:creationId xmlns:a16="http://schemas.microsoft.com/office/drawing/2014/main" id="{8D68BBF7-5A1C-E155-1BDC-A508EB05150D}"/>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28" name="TextBox 2">
              <a:extLst>
                <a:ext uri="{FF2B5EF4-FFF2-40B4-BE49-F238E27FC236}">
                  <a16:creationId xmlns:a16="http://schemas.microsoft.com/office/drawing/2014/main" id="{BD06073A-49FC-3577-EA05-DF97ED922AB8}"/>
                </a:ext>
              </a:extLst>
            </p:cNvPr>
            <p:cNvSpPr txBox="1"/>
            <p:nvPr/>
          </p:nvSpPr>
          <p:spPr>
            <a:xfrm>
              <a:off x="609600" y="2573102"/>
              <a:ext cx="10134600" cy="4592476"/>
            </a:xfrm>
            <a:prstGeom prst="rect">
              <a:avLst/>
            </a:prstGeom>
          </p:spPr>
          <p:txBody>
            <a:bodyPr wrap="square" lIns="0" tIns="0" rIns="0" bIns="0" rtlCol="0" anchor="t">
              <a:spAutoFit/>
            </a:bodyPr>
            <a:lstStyle/>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The Border Consortium primarily funds food and cooking fuel for refugees in Thailand’s border camps.</a:t>
              </a:r>
            </a:p>
            <a:p>
              <a:pPr>
                <a:lnSpc>
                  <a:spcPts val="4000"/>
                </a:lnSpc>
              </a:pPr>
              <a:endParaRPr lang="en-GB" sz="3000" b="1">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Without funding, food will run out within weeks and many thousands of refugees will face severe hunger and malnutrition.</a:t>
              </a:r>
            </a:p>
            <a:p>
              <a:pPr>
                <a:lnSpc>
                  <a:spcPts val="4000"/>
                </a:lnSpc>
              </a:pPr>
              <a:endParaRPr lang="en-GB" sz="3000" b="1">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People facing starvation may be forced to scavenge for food or risk their lives returning to Myanmar.</a:t>
              </a:r>
              <a:endParaRPr lang="en-US" sz="3000" b="1">
                <a:solidFill>
                  <a:srgbClr val="FFFFFF"/>
                </a:solidFill>
                <a:latin typeface="Caecilia Com 45 Light" panose="02060402030306020204" pitchFamily="18" charset="0"/>
                <a:ea typeface="Caecilia LT Std Bold"/>
                <a:cs typeface="Caecilia LT Std Bold"/>
                <a:sym typeface="Caecilia LT Std Bold"/>
              </a:endParaRPr>
            </a:p>
          </p:txBody>
        </p:sp>
        <p:pic>
          <p:nvPicPr>
            <p:cNvPr id="3" name="Picture 2" descr="A person and two children sitting on a rug in front of a wooden building&#10;&#10;AI-generated content may be incorrect.">
              <a:extLst>
                <a:ext uri="{FF2B5EF4-FFF2-40B4-BE49-F238E27FC236}">
                  <a16:creationId xmlns:a16="http://schemas.microsoft.com/office/drawing/2014/main" id="{B3FD3749-7BEA-0B34-A9D7-972150498812}"/>
                </a:ext>
              </a:extLst>
            </p:cNvPr>
            <p:cNvPicPr>
              <a:picLocks noChangeAspect="1"/>
            </p:cNvPicPr>
            <p:nvPr/>
          </p:nvPicPr>
          <p:blipFill>
            <a:blip r:embed="rId5">
              <a:extLst>
                <a:ext uri="{28A0092B-C50C-407E-A947-70E740481C1C}">
                  <a14:useLocalDpi xmlns:a14="http://schemas.microsoft.com/office/drawing/2010/main" val="0"/>
                </a:ext>
              </a:extLst>
            </a:blip>
            <a:srcRect l="20454" t="17428" r="30480" b="8865"/>
            <a:stretch/>
          </p:blipFill>
          <p:spPr>
            <a:xfrm>
              <a:off x="11490960" y="1714500"/>
              <a:ext cx="6096000" cy="6105155"/>
            </a:xfrm>
            <a:prstGeom prst="rect">
              <a:avLst/>
            </a:prstGeom>
          </p:spPr>
        </p:pic>
        <p:sp>
          <p:nvSpPr>
            <p:cNvPr id="4" name="Freeform 3">
              <a:extLst>
                <a:ext uri="{FF2B5EF4-FFF2-40B4-BE49-F238E27FC236}">
                  <a16:creationId xmlns:a16="http://schemas.microsoft.com/office/drawing/2014/main" id="{787740E5-FCEE-A044-3B4E-B85FFA5D0955}"/>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6"/>
              <a:stretch>
                <a:fillRect/>
              </a:stretch>
            </a:blipFill>
          </p:spPr>
          <p:txBody>
            <a:bodyPr/>
            <a:lstStyle/>
            <a:p>
              <a:endParaRPr lang="en-AU"/>
            </a:p>
          </p:txBody>
        </p:sp>
        <p:sp>
          <p:nvSpPr>
            <p:cNvPr id="2" name="TextBox 1">
              <a:extLst>
                <a:ext uri="{FF2B5EF4-FFF2-40B4-BE49-F238E27FC236}">
                  <a16:creationId xmlns:a16="http://schemas.microsoft.com/office/drawing/2014/main" id="{7D82A9B3-8347-4C00-8CCC-5C1F2F966F17}"/>
                </a:ext>
              </a:extLst>
            </p:cNvPr>
            <p:cNvSpPr txBox="1"/>
            <p:nvPr/>
          </p:nvSpPr>
          <p:spPr>
            <a:xfrm rot="5400000">
              <a:off x="16321070" y="2719370"/>
              <a:ext cx="2308343" cy="253916"/>
            </a:xfrm>
            <a:prstGeom prst="rect">
              <a:avLst/>
            </a:prstGeom>
            <a:noFill/>
          </p:spPr>
          <p:txBody>
            <a:bodyPr wrap="square" rtlCol="0">
              <a:spAutoFit/>
            </a:bodyPr>
            <a:lstStyle/>
            <a:p>
              <a:r>
                <a:rPr lang="en-GB" sz="1050">
                  <a:solidFill>
                    <a:schemeClr val="bg1"/>
                  </a:solidFill>
                </a:rPr>
                <a:t>Thailand. JP/Act for Peace</a:t>
              </a:r>
              <a:endParaRPr lang="en-AU" sz="1050">
                <a:solidFill>
                  <a:schemeClr val="bg1"/>
                </a:solidFill>
              </a:endParaRPr>
            </a:p>
          </p:txBody>
        </p:sp>
      </p:grpSp>
    </p:spTree>
    <p:extLst>
      <p:ext uri="{BB962C8B-B14F-4D97-AF65-F5344CB8AC3E}">
        <p14:creationId xmlns:p14="http://schemas.microsoft.com/office/powerpoint/2010/main" val="1836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49E5-79C7-C669-4578-8569F5A9EA5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D3EDFE3-62E2-3E45-B513-743AD6BEBA26}"/>
              </a:ext>
            </a:extLst>
          </p:cNvPr>
          <p:cNvGrpSpPr/>
          <p:nvPr/>
        </p:nvGrpSpPr>
        <p:grpSpPr>
          <a:xfrm>
            <a:off x="609600" y="1114762"/>
            <a:ext cx="16996116" cy="8753138"/>
            <a:chOff x="609600" y="1114762"/>
            <a:chExt cx="16996116" cy="8753138"/>
          </a:xfrm>
        </p:grpSpPr>
        <p:sp>
          <p:nvSpPr>
            <p:cNvPr id="10" name="TextBox 10">
              <a:extLst>
                <a:ext uri="{FF2B5EF4-FFF2-40B4-BE49-F238E27FC236}">
                  <a16:creationId xmlns:a16="http://schemas.microsoft.com/office/drawing/2014/main" id="{BAE8FA5C-069C-0FCE-6425-0E6943197196}"/>
                </a:ext>
              </a:extLst>
            </p:cNvPr>
            <p:cNvSpPr txBox="1"/>
            <p:nvPr/>
          </p:nvSpPr>
          <p:spPr>
            <a:xfrm>
              <a:off x="609600" y="1114762"/>
              <a:ext cx="5653794" cy="737381"/>
            </a:xfrm>
            <a:prstGeom prst="rect">
              <a:avLst/>
            </a:prstGeom>
          </p:spPr>
          <p:txBody>
            <a:bodyPr lIns="0" tIns="0" rIns="0" bIns="0" rtlCol="0" anchor="t">
              <a:spAutoFit/>
            </a:bodyPr>
            <a:lstStyle/>
            <a:p>
              <a:pPr>
                <a:lnSpc>
                  <a:spcPts val="4930"/>
                </a:lnSpc>
              </a:pPr>
              <a:r>
                <a:rPr lang="en-US" sz="8000">
                  <a:solidFill>
                    <a:srgbClr val="CEB888"/>
                  </a:solidFill>
                  <a:latin typeface="Veneer Two" panose="02000806000000000000" pitchFamily="50" charset="0"/>
                  <a:ea typeface="Caecilia LT Std Bold"/>
                  <a:cs typeface="Caecilia LT Std Bold"/>
                  <a:sym typeface="Caecilia LT Std Bold"/>
                </a:rPr>
                <a:t>INDONESIA</a:t>
              </a:r>
              <a:endParaRPr lang="en-US" sz="7200">
                <a:solidFill>
                  <a:srgbClr val="CEB888"/>
                </a:solidFill>
                <a:latin typeface="Veneer Two" panose="02000806000000000000" pitchFamily="50" charset="0"/>
                <a:ea typeface="Caecilia LT Std Bold"/>
                <a:cs typeface="Caecilia LT Std Bold"/>
                <a:sym typeface="Caecilia LT Std Bold"/>
              </a:endParaRPr>
            </a:p>
          </p:txBody>
        </p:sp>
        <p:sp>
          <p:nvSpPr>
            <p:cNvPr id="25" name="Freeform 5">
              <a:extLst>
                <a:ext uri="{FF2B5EF4-FFF2-40B4-BE49-F238E27FC236}">
                  <a16:creationId xmlns:a16="http://schemas.microsoft.com/office/drawing/2014/main" id="{C0F3E98E-13FD-16CB-0561-72847136D0F5}"/>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26" name="TextBox 9">
              <a:extLst>
                <a:ext uri="{FF2B5EF4-FFF2-40B4-BE49-F238E27FC236}">
                  <a16:creationId xmlns:a16="http://schemas.microsoft.com/office/drawing/2014/main" id="{CB5C7B59-21F1-9A3A-0300-1512B5098246}"/>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28" name="TextBox 2">
              <a:extLst>
                <a:ext uri="{FF2B5EF4-FFF2-40B4-BE49-F238E27FC236}">
                  <a16:creationId xmlns:a16="http://schemas.microsoft.com/office/drawing/2014/main" id="{F4498C01-5FE6-9C39-DBE5-225E1642B116}"/>
                </a:ext>
              </a:extLst>
            </p:cNvPr>
            <p:cNvSpPr txBox="1"/>
            <p:nvPr/>
          </p:nvSpPr>
          <p:spPr>
            <a:xfrm>
              <a:off x="609600" y="2573102"/>
              <a:ext cx="10134600" cy="4592476"/>
            </a:xfrm>
            <a:prstGeom prst="rect">
              <a:avLst/>
            </a:prstGeom>
          </p:spPr>
          <p:txBody>
            <a:bodyPr wrap="square" lIns="0" tIns="0" rIns="0" bIns="0" rtlCol="0" anchor="t">
              <a:spAutoFit/>
            </a:bodyPr>
            <a:lstStyle/>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Yayasan Cita Wadah </a:t>
              </a:r>
              <a:r>
                <a:rPr lang="en-GB" sz="3000" b="1" err="1">
                  <a:solidFill>
                    <a:srgbClr val="FFFFFF"/>
                  </a:solidFill>
                  <a:latin typeface="Caecilia Com 45 Light" panose="02060402030306020204" pitchFamily="18" charset="0"/>
                  <a:ea typeface="Caecilia LT Std Bold"/>
                  <a:cs typeface="Caecilia LT Std Bold"/>
                  <a:sym typeface="Caecilia LT Std Bold"/>
                </a:rPr>
                <a:t>Swaday</a:t>
              </a:r>
              <a:r>
                <a:rPr lang="en-GB" sz="3000" b="1">
                  <a:solidFill>
                    <a:srgbClr val="FFFFFF"/>
                  </a:solidFill>
                  <a:latin typeface="Caecilia Com 45 Light" panose="02060402030306020204" pitchFamily="18" charset="0"/>
                  <a:ea typeface="Caecilia LT Std Bold"/>
                  <a:cs typeface="Caecilia LT Std Bold"/>
                  <a:sym typeface="Caecilia LT Std Bold"/>
                </a:rPr>
                <a:t> (YCWSA) provides critical cash assistance programs for refugees in the Jakarta area and supports refugee children who have lost their families.</a:t>
              </a:r>
            </a:p>
            <a:p>
              <a:pPr>
                <a:lnSpc>
                  <a:spcPts val="4000"/>
                </a:lnSpc>
              </a:pPr>
              <a:endParaRPr lang="en-GB" sz="3000" b="1">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Funding cuts have halted this essential aid, leaving hundreds of people without financial support for food, housing, and basic needs, and children without shelter, food or education.</a:t>
              </a:r>
              <a:endParaRPr lang="en-US" sz="3000" b="1">
                <a:solidFill>
                  <a:srgbClr val="FFFFFF"/>
                </a:solidFill>
                <a:latin typeface="Caecilia Com 45 Light" panose="02060402030306020204" pitchFamily="18" charset="0"/>
                <a:ea typeface="Caecilia LT Std Bold"/>
                <a:cs typeface="Caecilia LT Std Bold"/>
                <a:sym typeface="Caecilia LT Std Bold"/>
              </a:endParaRPr>
            </a:p>
          </p:txBody>
        </p:sp>
        <p:pic>
          <p:nvPicPr>
            <p:cNvPr id="3" name="Picture 2">
              <a:extLst>
                <a:ext uri="{FF2B5EF4-FFF2-40B4-BE49-F238E27FC236}">
                  <a16:creationId xmlns:a16="http://schemas.microsoft.com/office/drawing/2014/main" id="{24F4C4DF-B7B4-876A-4D7B-5DDBD77BCF67}"/>
                </a:ext>
              </a:extLst>
            </p:cNvPr>
            <p:cNvPicPr>
              <a:picLocks noChangeAspect="1"/>
            </p:cNvPicPr>
            <p:nvPr/>
          </p:nvPicPr>
          <p:blipFill>
            <a:blip r:embed="rId5">
              <a:extLst>
                <a:ext uri="{28A0092B-C50C-407E-A947-70E740481C1C}">
                  <a14:useLocalDpi xmlns:a14="http://schemas.microsoft.com/office/drawing/2010/main" val="0"/>
                </a:ext>
              </a:extLst>
            </a:blip>
            <a:srcRect l="16694" r="16694"/>
            <a:stretch/>
          </p:blipFill>
          <p:spPr>
            <a:xfrm>
              <a:off x="11490960" y="1714500"/>
              <a:ext cx="6096000" cy="6105155"/>
            </a:xfrm>
            <a:prstGeom prst="rect">
              <a:avLst/>
            </a:prstGeom>
          </p:spPr>
        </p:pic>
        <p:sp>
          <p:nvSpPr>
            <p:cNvPr id="2" name="Freeform 3">
              <a:extLst>
                <a:ext uri="{FF2B5EF4-FFF2-40B4-BE49-F238E27FC236}">
                  <a16:creationId xmlns:a16="http://schemas.microsoft.com/office/drawing/2014/main" id="{8BEF8410-18A6-83AC-6D2F-D8EFCE892433}"/>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6"/>
              <a:stretch>
                <a:fillRect/>
              </a:stretch>
            </a:blipFill>
          </p:spPr>
          <p:txBody>
            <a:bodyPr/>
            <a:lstStyle/>
            <a:p>
              <a:endParaRPr lang="en-AU"/>
            </a:p>
          </p:txBody>
        </p:sp>
        <p:sp>
          <p:nvSpPr>
            <p:cNvPr id="4" name="TextBox 3">
              <a:extLst>
                <a:ext uri="{FF2B5EF4-FFF2-40B4-BE49-F238E27FC236}">
                  <a16:creationId xmlns:a16="http://schemas.microsoft.com/office/drawing/2014/main" id="{FC0EF0DD-508F-EF84-FB96-3BC2828726A1}"/>
                </a:ext>
              </a:extLst>
            </p:cNvPr>
            <p:cNvSpPr txBox="1"/>
            <p:nvPr/>
          </p:nvSpPr>
          <p:spPr>
            <a:xfrm>
              <a:off x="11430000" y="7596128"/>
              <a:ext cx="2460745" cy="253916"/>
            </a:xfrm>
            <a:prstGeom prst="rect">
              <a:avLst/>
            </a:prstGeom>
            <a:noFill/>
          </p:spPr>
          <p:txBody>
            <a:bodyPr wrap="square" rtlCol="0">
              <a:spAutoFit/>
            </a:bodyPr>
            <a:lstStyle/>
            <a:p>
              <a:r>
                <a:rPr lang="en-GB" sz="1050">
                  <a:solidFill>
                    <a:schemeClr val="bg1"/>
                  </a:solidFill>
                </a:rPr>
                <a:t>Indonesia. Agung </a:t>
              </a:r>
              <a:r>
                <a:rPr lang="en-GB" sz="1050" err="1">
                  <a:solidFill>
                    <a:schemeClr val="bg1"/>
                  </a:solidFill>
                </a:rPr>
                <a:t>Pranoto</a:t>
              </a:r>
              <a:r>
                <a:rPr lang="en-GB" sz="1050">
                  <a:solidFill>
                    <a:schemeClr val="bg1"/>
                  </a:solidFill>
                </a:rPr>
                <a:t>/Act for Peace</a:t>
              </a:r>
              <a:endParaRPr lang="en-AU" sz="1050">
                <a:solidFill>
                  <a:schemeClr val="bg1"/>
                </a:solidFill>
              </a:endParaRPr>
            </a:p>
          </p:txBody>
        </p:sp>
      </p:grpSp>
    </p:spTree>
    <p:extLst>
      <p:ext uri="{BB962C8B-B14F-4D97-AF65-F5344CB8AC3E}">
        <p14:creationId xmlns:p14="http://schemas.microsoft.com/office/powerpoint/2010/main" val="1639833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110F-D019-58F6-9650-164DE86FB21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3CFDFC5-EF9D-ABE2-CF55-F60415B3C60B}"/>
              </a:ext>
            </a:extLst>
          </p:cNvPr>
          <p:cNvGrpSpPr/>
          <p:nvPr/>
        </p:nvGrpSpPr>
        <p:grpSpPr>
          <a:xfrm>
            <a:off x="609600" y="1114762"/>
            <a:ext cx="16996116" cy="8753138"/>
            <a:chOff x="609600" y="1114762"/>
            <a:chExt cx="16996116" cy="8753138"/>
          </a:xfrm>
        </p:grpSpPr>
        <p:sp>
          <p:nvSpPr>
            <p:cNvPr id="10" name="TextBox 10">
              <a:extLst>
                <a:ext uri="{FF2B5EF4-FFF2-40B4-BE49-F238E27FC236}">
                  <a16:creationId xmlns:a16="http://schemas.microsoft.com/office/drawing/2014/main" id="{1217C0ED-0153-E779-5223-59477CA44574}"/>
                </a:ext>
              </a:extLst>
            </p:cNvPr>
            <p:cNvSpPr txBox="1"/>
            <p:nvPr/>
          </p:nvSpPr>
          <p:spPr>
            <a:xfrm>
              <a:off x="609600" y="1114762"/>
              <a:ext cx="5653794" cy="737381"/>
            </a:xfrm>
            <a:prstGeom prst="rect">
              <a:avLst/>
            </a:prstGeom>
          </p:spPr>
          <p:txBody>
            <a:bodyPr lIns="0" tIns="0" rIns="0" bIns="0" rtlCol="0" anchor="t">
              <a:spAutoFit/>
            </a:bodyPr>
            <a:lstStyle/>
            <a:p>
              <a:pPr>
                <a:lnSpc>
                  <a:spcPts val="4930"/>
                </a:lnSpc>
              </a:pPr>
              <a:r>
                <a:rPr lang="en-US" sz="8000">
                  <a:solidFill>
                    <a:srgbClr val="CEB888"/>
                  </a:solidFill>
                  <a:latin typeface="Veneer Two" panose="02000806000000000000" pitchFamily="50" charset="0"/>
                  <a:ea typeface="Caecilia LT Std Bold"/>
                  <a:cs typeface="Caecilia LT Std Bold"/>
                  <a:sym typeface="Caecilia LT Std Bold"/>
                </a:rPr>
                <a:t>PAKISTAN</a:t>
              </a:r>
              <a:endParaRPr lang="en-US" sz="7200">
                <a:solidFill>
                  <a:srgbClr val="CEB888"/>
                </a:solidFill>
                <a:latin typeface="Veneer Two" panose="02000806000000000000" pitchFamily="50" charset="0"/>
                <a:ea typeface="Caecilia LT Std Bold"/>
                <a:cs typeface="Caecilia LT Std Bold"/>
                <a:sym typeface="Caecilia LT Std Bold"/>
              </a:endParaRPr>
            </a:p>
          </p:txBody>
        </p:sp>
        <p:grpSp>
          <p:nvGrpSpPr>
            <p:cNvPr id="7" name="Group 6">
              <a:extLst>
                <a:ext uri="{FF2B5EF4-FFF2-40B4-BE49-F238E27FC236}">
                  <a16:creationId xmlns:a16="http://schemas.microsoft.com/office/drawing/2014/main" id="{A1EDA9D7-82CA-C096-E9DB-50EA18602A69}"/>
                </a:ext>
              </a:extLst>
            </p:cNvPr>
            <p:cNvGrpSpPr/>
            <p:nvPr/>
          </p:nvGrpSpPr>
          <p:grpSpPr>
            <a:xfrm>
              <a:off x="609600" y="1709225"/>
              <a:ext cx="16996116" cy="8158675"/>
              <a:chOff x="609600" y="1709225"/>
              <a:chExt cx="16996116" cy="8158675"/>
            </a:xfrm>
          </p:grpSpPr>
          <p:sp>
            <p:nvSpPr>
              <p:cNvPr id="25" name="Freeform 5">
                <a:extLst>
                  <a:ext uri="{FF2B5EF4-FFF2-40B4-BE49-F238E27FC236}">
                    <a16:creationId xmlns:a16="http://schemas.microsoft.com/office/drawing/2014/main" id="{EAF38308-67FC-F17A-FED0-F6A4E332B274}"/>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26" name="TextBox 9">
                <a:extLst>
                  <a:ext uri="{FF2B5EF4-FFF2-40B4-BE49-F238E27FC236}">
                    <a16:creationId xmlns:a16="http://schemas.microsoft.com/office/drawing/2014/main" id="{D345601F-3FCE-560E-67E6-4089D1B60634}"/>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28" name="TextBox 2">
                <a:extLst>
                  <a:ext uri="{FF2B5EF4-FFF2-40B4-BE49-F238E27FC236}">
                    <a16:creationId xmlns:a16="http://schemas.microsoft.com/office/drawing/2014/main" id="{BD7CFD54-1375-6F62-4226-8CB881BDBDF8}"/>
                  </a:ext>
                </a:extLst>
              </p:cNvPr>
              <p:cNvSpPr txBox="1"/>
              <p:nvPr/>
            </p:nvSpPr>
            <p:spPr>
              <a:xfrm>
                <a:off x="609600" y="2573102"/>
                <a:ext cx="10134600" cy="5618398"/>
              </a:xfrm>
              <a:prstGeom prst="rect">
                <a:avLst/>
              </a:prstGeom>
            </p:spPr>
            <p:txBody>
              <a:bodyPr wrap="square" lIns="0" tIns="0" rIns="0" bIns="0" rtlCol="0" anchor="t">
                <a:spAutoFit/>
              </a:bodyPr>
              <a:lstStyle/>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Community World Service Asia provides essential healthcare, education, and community support services to more than 55,000 people in Pakistan.</a:t>
                </a:r>
              </a:p>
              <a:p>
                <a:pPr>
                  <a:lnSpc>
                    <a:spcPts val="4000"/>
                  </a:lnSpc>
                </a:pPr>
                <a:endParaRPr lang="en-GB" sz="3000" b="1">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Funding cuts have closed maternal and child healthcare services, leaving women and children highly vulnerable.</a:t>
                </a:r>
              </a:p>
              <a:p>
                <a:pPr>
                  <a:lnSpc>
                    <a:spcPts val="4000"/>
                  </a:lnSpc>
                </a:pPr>
                <a:endParaRPr lang="en-GB" sz="3000" b="1">
                  <a:solidFill>
                    <a:srgbClr val="FFFFFF"/>
                  </a:solidFill>
                  <a:latin typeface="Caecilia Com 45 Light" panose="02060402030306020204" pitchFamily="18" charset="0"/>
                  <a:ea typeface="Caecilia LT Std Bold"/>
                  <a:cs typeface="Caecilia LT Std Bold"/>
                  <a:sym typeface="Caecilia LT Std Bold"/>
                </a:endParaRPr>
              </a:p>
              <a:p>
                <a:pPr>
                  <a:lnSpc>
                    <a:spcPts val="4000"/>
                  </a:lnSpc>
                </a:pPr>
                <a:r>
                  <a:rPr lang="en-GB" sz="3000" b="1">
                    <a:solidFill>
                      <a:srgbClr val="FFFFFF"/>
                    </a:solidFill>
                    <a:latin typeface="Caecilia Com 45 Light" panose="02060402030306020204" pitchFamily="18" charset="0"/>
                    <a:ea typeface="Caecilia LT Std Bold"/>
                    <a:cs typeface="Caecilia LT Std Bold"/>
                    <a:sym typeface="Caecilia LT Std Bold"/>
                  </a:rPr>
                  <a:t>Cuts have also halted crucial programs supporting minority rights, women’s empowerment and education.</a:t>
                </a:r>
                <a:endParaRPr lang="en-US" sz="3000" b="1">
                  <a:solidFill>
                    <a:srgbClr val="FFFFFF"/>
                  </a:solidFill>
                  <a:latin typeface="Caecilia Com 45 Light" panose="02060402030306020204" pitchFamily="18" charset="0"/>
                  <a:ea typeface="Caecilia LT Std Bold"/>
                  <a:cs typeface="Caecilia LT Std Bold"/>
                  <a:sym typeface="Caecilia LT Std Bold"/>
                </a:endParaRPr>
              </a:p>
            </p:txBody>
          </p:sp>
          <p:pic>
            <p:nvPicPr>
              <p:cNvPr id="3" name="Picture 2">
                <a:extLst>
                  <a:ext uri="{FF2B5EF4-FFF2-40B4-BE49-F238E27FC236}">
                    <a16:creationId xmlns:a16="http://schemas.microsoft.com/office/drawing/2014/main" id="{2D6F2846-E91A-329B-0DE0-547885D26692}"/>
                  </a:ext>
                </a:extLst>
              </p:cNvPr>
              <p:cNvPicPr>
                <a:picLocks noChangeAspect="1"/>
              </p:cNvPicPr>
              <p:nvPr/>
            </p:nvPicPr>
            <p:blipFill>
              <a:blip r:embed="rId5">
                <a:extLst>
                  <a:ext uri="{28A0092B-C50C-407E-A947-70E740481C1C}">
                    <a14:useLocalDpi xmlns:a14="http://schemas.microsoft.com/office/drawing/2010/main" val="0"/>
                  </a:ext>
                </a:extLst>
              </a:blip>
              <a:srcRect l="18431" t="5739" r="33699" b="30484"/>
              <a:stretch/>
            </p:blipFill>
            <p:spPr>
              <a:xfrm>
                <a:off x="11490960" y="1714500"/>
                <a:ext cx="6096000" cy="6105155"/>
              </a:xfrm>
              <a:prstGeom prst="rect">
                <a:avLst/>
              </a:prstGeom>
            </p:spPr>
          </p:pic>
          <p:sp>
            <p:nvSpPr>
              <p:cNvPr id="2" name="Freeform 3">
                <a:extLst>
                  <a:ext uri="{FF2B5EF4-FFF2-40B4-BE49-F238E27FC236}">
                    <a16:creationId xmlns:a16="http://schemas.microsoft.com/office/drawing/2014/main" id="{4A0B9CAE-172B-232B-9E60-52BD03377BA7}"/>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6"/>
                <a:stretch>
                  <a:fillRect/>
                </a:stretch>
              </a:blipFill>
            </p:spPr>
            <p:txBody>
              <a:bodyPr/>
              <a:lstStyle/>
              <a:p>
                <a:endParaRPr lang="en-AU"/>
              </a:p>
            </p:txBody>
          </p:sp>
          <p:sp>
            <p:nvSpPr>
              <p:cNvPr id="6" name="TextBox 5">
                <a:extLst>
                  <a:ext uri="{FF2B5EF4-FFF2-40B4-BE49-F238E27FC236}">
                    <a16:creationId xmlns:a16="http://schemas.microsoft.com/office/drawing/2014/main" id="{F934134B-7998-5211-BD47-C857F58EFE15}"/>
                  </a:ext>
                </a:extLst>
              </p:cNvPr>
              <p:cNvSpPr txBox="1"/>
              <p:nvPr/>
            </p:nvSpPr>
            <p:spPr>
              <a:xfrm rot="5400000">
                <a:off x="16229629" y="2812640"/>
                <a:ext cx="2460745" cy="253916"/>
              </a:xfrm>
              <a:prstGeom prst="rect">
                <a:avLst/>
              </a:prstGeom>
              <a:noFill/>
            </p:spPr>
            <p:txBody>
              <a:bodyPr wrap="square" rtlCol="0">
                <a:spAutoFit/>
              </a:bodyPr>
              <a:lstStyle/>
              <a:p>
                <a:r>
                  <a:rPr lang="en-GB" sz="1050">
                    <a:solidFill>
                      <a:schemeClr val="bg1"/>
                    </a:solidFill>
                  </a:rPr>
                  <a:t>Pakistan. CWSA/Act for Peace</a:t>
                </a:r>
                <a:endParaRPr lang="en-AU" sz="1050">
                  <a:solidFill>
                    <a:schemeClr val="bg1"/>
                  </a:solidFill>
                </a:endParaRPr>
              </a:p>
            </p:txBody>
          </p:sp>
        </p:grpSp>
      </p:grpSp>
    </p:spTree>
    <p:extLst>
      <p:ext uri="{BB962C8B-B14F-4D97-AF65-F5344CB8AC3E}">
        <p14:creationId xmlns:p14="http://schemas.microsoft.com/office/powerpoint/2010/main" val="341130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A43C3308-3246-15EE-465D-CA2689DE5C12}"/>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18" name="TextBox 9">
            <a:extLst>
              <a:ext uri="{FF2B5EF4-FFF2-40B4-BE49-F238E27FC236}">
                <a16:creationId xmlns:a16="http://schemas.microsoft.com/office/drawing/2014/main" id="{ABDC2437-C051-0529-61C3-2DB08B39C77C}"/>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20" name="TextBox 2">
            <a:extLst>
              <a:ext uri="{FF2B5EF4-FFF2-40B4-BE49-F238E27FC236}">
                <a16:creationId xmlns:a16="http://schemas.microsoft.com/office/drawing/2014/main" id="{E12825ED-058F-1153-A998-EF0444A5002B}"/>
              </a:ext>
            </a:extLst>
          </p:cNvPr>
          <p:cNvSpPr txBox="1"/>
          <p:nvPr/>
        </p:nvSpPr>
        <p:spPr>
          <a:xfrm>
            <a:off x="4027239" y="1055510"/>
            <a:ext cx="10233522" cy="707053"/>
          </a:xfrm>
          <a:prstGeom prst="rect">
            <a:avLst/>
          </a:prstGeom>
        </p:spPr>
        <p:txBody>
          <a:bodyPr wrap="square" lIns="0" tIns="0" rIns="0" bIns="0" rtlCol="0" anchor="t">
            <a:spAutoFit/>
          </a:bodyPr>
          <a:lstStyle/>
          <a:p>
            <a:pPr algn="ctr">
              <a:lnSpc>
                <a:spcPts val="4578"/>
              </a:lnSpc>
            </a:pPr>
            <a:r>
              <a:rPr lang="en-US" sz="8000">
                <a:solidFill>
                  <a:srgbClr val="CEB888"/>
                </a:solidFill>
                <a:latin typeface="Veneer Two"/>
                <a:ea typeface="Veneer Two"/>
                <a:cs typeface="Veneer Two"/>
                <a:sym typeface="Veneer Two"/>
              </a:rPr>
              <a:t>PLEASE PRAY</a:t>
            </a:r>
            <a:endParaRPr sz="8000">
              <a:solidFill>
                <a:srgbClr val="CEB888"/>
              </a:solidFill>
            </a:endParaRPr>
          </a:p>
        </p:txBody>
      </p:sp>
      <p:sp>
        <p:nvSpPr>
          <p:cNvPr id="2" name="TextBox 2">
            <a:extLst>
              <a:ext uri="{FF2B5EF4-FFF2-40B4-BE49-F238E27FC236}">
                <a16:creationId xmlns:a16="http://schemas.microsoft.com/office/drawing/2014/main" id="{70BAB2D8-655B-BFC6-9826-D65012303D60}"/>
              </a:ext>
            </a:extLst>
          </p:cNvPr>
          <p:cNvSpPr txBox="1"/>
          <p:nvPr/>
        </p:nvSpPr>
        <p:spPr>
          <a:xfrm>
            <a:off x="1238143" y="2292859"/>
            <a:ext cx="15811715" cy="5693866"/>
          </a:xfrm>
          <a:prstGeom prst="rect">
            <a:avLst/>
          </a:prstGeom>
        </p:spPr>
        <p:txBody>
          <a:bodyPr wrap="square" lIns="0" tIns="0" rIns="0" bIns="0" rtlCol="0" anchor="t">
            <a:spAutoFit/>
          </a:bodyPr>
          <a:lstStyle/>
          <a:p>
            <a:pPr marL="457200" indent="-457200">
              <a:spcAft>
                <a:spcPts val="3000"/>
              </a:spcAft>
              <a:buClr>
                <a:srgbClr val="CEB888"/>
              </a:buClr>
              <a:buFont typeface="Arial" panose="020B0604020202020204" pitchFamily="34" charset="0"/>
              <a:buChar char="•"/>
            </a:pPr>
            <a:r>
              <a:rPr lang="en-US" sz="3000" b="1" dirty="0">
                <a:solidFill>
                  <a:srgbClr val="FFFFFF"/>
                </a:solidFill>
                <a:latin typeface="Caecilia Com 45 Light" panose="02060402030306020204" pitchFamily="18" charset="0"/>
                <a:ea typeface="Caecilia LT Std Bold"/>
                <a:cs typeface="Caecilia LT Std Bold"/>
                <a:sym typeface="Caecilia LT Std Bold"/>
              </a:rPr>
              <a:t>For the wellbeing of the communities we support, who are devastatingly affected due to the loss of essential services and support.</a:t>
            </a:r>
          </a:p>
          <a:p>
            <a:pPr marL="457200" indent="-457200">
              <a:spcAft>
                <a:spcPts val="3000"/>
              </a:spcAft>
              <a:buClr>
                <a:srgbClr val="CEB888"/>
              </a:buClr>
              <a:buFont typeface="Arial" panose="020B0604020202020204" pitchFamily="34" charset="0"/>
              <a:buChar char="•"/>
            </a:pPr>
            <a:r>
              <a:rPr lang="en-US" sz="3000" b="1" dirty="0">
                <a:solidFill>
                  <a:srgbClr val="FFFFFF"/>
                </a:solidFill>
                <a:latin typeface="Caecilia Com 45 Light" panose="02060402030306020204" pitchFamily="18" charset="0"/>
                <a:ea typeface="Caecilia LT Std Bold"/>
                <a:cs typeface="Caecilia LT Std Bold"/>
                <a:sym typeface="Caecilia LT Std Bold"/>
              </a:rPr>
              <a:t>For hope and resilience of the people affected, to fight in the face of adversity.</a:t>
            </a:r>
          </a:p>
          <a:p>
            <a:pPr marL="457200" indent="-457200">
              <a:spcAft>
                <a:spcPts val="3000"/>
              </a:spcAft>
              <a:buClr>
                <a:srgbClr val="CEB888"/>
              </a:buClr>
              <a:buFont typeface="Arial" panose="020B0604020202020204" pitchFamily="34" charset="0"/>
              <a:buChar char="•"/>
            </a:pPr>
            <a:r>
              <a:rPr lang="en-US" sz="3000" b="1" dirty="0">
                <a:solidFill>
                  <a:srgbClr val="FFFFFF"/>
                </a:solidFill>
                <a:latin typeface="Caecilia Com 45 Light" panose="02060402030306020204" pitchFamily="18" charset="0"/>
                <a:ea typeface="Caecilia LT Std Bold"/>
                <a:cs typeface="Caecilia LT Std Bold"/>
                <a:sym typeface="Caecilia LT Std Bold"/>
              </a:rPr>
              <a:t>For our local partners, as they face uncertainty due to lack of funding for their projects and staff salaries.</a:t>
            </a:r>
          </a:p>
          <a:p>
            <a:pPr marL="457200" indent="-457200">
              <a:spcAft>
                <a:spcPts val="3000"/>
              </a:spcAft>
              <a:buClr>
                <a:srgbClr val="CEB888"/>
              </a:buClr>
              <a:buFont typeface="Arial" panose="020B0604020202020204" pitchFamily="34" charset="0"/>
              <a:buChar char="•"/>
            </a:pPr>
            <a:r>
              <a:rPr lang="en-US" sz="3000" b="1" dirty="0">
                <a:solidFill>
                  <a:srgbClr val="FFFFFF"/>
                </a:solidFill>
                <a:latin typeface="Caecilia Com 45 Light" panose="02060402030306020204" pitchFamily="18" charset="0"/>
                <a:ea typeface="Caecilia LT Std Bold"/>
                <a:cs typeface="Caecilia LT Std Bold"/>
                <a:sym typeface="Caecilia LT Std Bold"/>
              </a:rPr>
              <a:t>For leaders around the world, that they grow compassion and empathy for people in need.</a:t>
            </a:r>
          </a:p>
          <a:p>
            <a:pPr marL="457200" indent="-457200">
              <a:spcAft>
                <a:spcPts val="3000"/>
              </a:spcAft>
              <a:buClr>
                <a:srgbClr val="CEB888"/>
              </a:buClr>
              <a:buFont typeface="Arial" panose="020B0604020202020204" pitchFamily="34" charset="0"/>
              <a:buChar char="•"/>
            </a:pPr>
            <a:r>
              <a:rPr lang="en-US" sz="3000" b="1" dirty="0">
                <a:solidFill>
                  <a:srgbClr val="FFFFFF"/>
                </a:solidFill>
                <a:latin typeface="Caecilia Com 45 Light" panose="02060402030306020204" pitchFamily="18" charset="0"/>
                <a:ea typeface="Caecilia LT Std Bold"/>
                <a:cs typeface="Caecilia LT Std Bold"/>
                <a:sym typeface="Caecilia LT Std Bold"/>
              </a:rPr>
              <a:t>For our global community, that we can all come together and demand positive change for people in need around the world.</a:t>
            </a:r>
          </a:p>
        </p:txBody>
      </p:sp>
      <p:sp>
        <p:nvSpPr>
          <p:cNvPr id="3" name="Freeform 3">
            <a:extLst>
              <a:ext uri="{FF2B5EF4-FFF2-40B4-BE49-F238E27FC236}">
                <a16:creationId xmlns:a16="http://schemas.microsoft.com/office/drawing/2014/main" id="{20D006F7-522C-A96C-D67C-EBD4FCC74D7A}"/>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5"/>
            <a:stretch>
              <a:fillRect/>
            </a:stretch>
          </a:blipFill>
        </p:spPr>
        <p:txBody>
          <a:bodyPr/>
          <a:lstStyle/>
          <a:p>
            <a:endParaRPr lang="en-A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874C0-E712-3774-7FB2-FEA31ECEE57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A7F6DD9-E475-54BD-EFC9-993F5B50CE9D}"/>
              </a:ext>
            </a:extLst>
          </p:cNvPr>
          <p:cNvGrpSpPr/>
          <p:nvPr/>
        </p:nvGrpSpPr>
        <p:grpSpPr>
          <a:xfrm>
            <a:off x="609600" y="1083647"/>
            <a:ext cx="16996116" cy="8784253"/>
            <a:chOff x="609600" y="1083647"/>
            <a:chExt cx="16996116" cy="8784253"/>
          </a:xfrm>
        </p:grpSpPr>
        <p:sp>
          <p:nvSpPr>
            <p:cNvPr id="16" name="Freeform 5">
              <a:extLst>
                <a:ext uri="{FF2B5EF4-FFF2-40B4-BE49-F238E27FC236}">
                  <a16:creationId xmlns:a16="http://schemas.microsoft.com/office/drawing/2014/main" id="{F6D833B9-3BF5-5416-7459-C718C73AE64A}"/>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18" name="TextBox 9">
              <a:extLst>
                <a:ext uri="{FF2B5EF4-FFF2-40B4-BE49-F238E27FC236}">
                  <a16:creationId xmlns:a16="http://schemas.microsoft.com/office/drawing/2014/main" id="{D80D5D92-7DE4-8D1A-06A1-FCFAA72DB781}"/>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grpSp>
          <p:nvGrpSpPr>
            <p:cNvPr id="21" name="Group 20">
              <a:extLst>
                <a:ext uri="{FF2B5EF4-FFF2-40B4-BE49-F238E27FC236}">
                  <a16:creationId xmlns:a16="http://schemas.microsoft.com/office/drawing/2014/main" id="{11566E01-F703-9E3F-8203-0485A60711D3}"/>
                </a:ext>
              </a:extLst>
            </p:cNvPr>
            <p:cNvGrpSpPr/>
            <p:nvPr/>
          </p:nvGrpSpPr>
          <p:grpSpPr>
            <a:xfrm>
              <a:off x="1524000" y="2140459"/>
              <a:ext cx="12192000" cy="5974841"/>
              <a:chOff x="686232" y="1913480"/>
              <a:chExt cx="12540054" cy="5974841"/>
            </a:xfrm>
          </p:grpSpPr>
          <p:grpSp>
            <p:nvGrpSpPr>
              <p:cNvPr id="5" name="Group 5">
                <a:extLst>
                  <a:ext uri="{FF2B5EF4-FFF2-40B4-BE49-F238E27FC236}">
                    <a16:creationId xmlns:a16="http://schemas.microsoft.com/office/drawing/2014/main" id="{21AFDE0A-7698-D3D0-8AAD-F23C351C82F3}"/>
                  </a:ext>
                </a:extLst>
              </p:cNvPr>
              <p:cNvGrpSpPr/>
              <p:nvPr/>
            </p:nvGrpSpPr>
            <p:grpSpPr>
              <a:xfrm>
                <a:off x="686232" y="2505005"/>
                <a:ext cx="383619" cy="322875"/>
                <a:chOff x="962" y="-106295"/>
                <a:chExt cx="854944" cy="719570"/>
              </a:xfrm>
            </p:grpSpPr>
            <p:sp>
              <p:nvSpPr>
                <p:cNvPr id="6" name="Freeform 6">
                  <a:extLst>
                    <a:ext uri="{FF2B5EF4-FFF2-40B4-BE49-F238E27FC236}">
                      <a16:creationId xmlns:a16="http://schemas.microsoft.com/office/drawing/2014/main" id="{1FD4DD63-8E52-874C-E492-70D800D27C14}"/>
                    </a:ext>
                  </a:extLst>
                </p:cNvPr>
                <p:cNvSpPr/>
                <p:nvPr/>
              </p:nvSpPr>
              <p:spPr>
                <a:xfrm>
                  <a:off x="962" y="-106295"/>
                  <a:ext cx="854944" cy="719570"/>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CEB888"/>
                </a:solidFill>
              </p:spPr>
              <p:txBody>
                <a:bodyPr/>
                <a:lstStyle/>
                <a:p>
                  <a:endParaRPr lang="en-AU" sz="1441"/>
                </a:p>
              </p:txBody>
            </p:sp>
            <p:sp>
              <p:nvSpPr>
                <p:cNvPr id="7" name="TextBox 7">
                  <a:extLst>
                    <a:ext uri="{FF2B5EF4-FFF2-40B4-BE49-F238E27FC236}">
                      <a16:creationId xmlns:a16="http://schemas.microsoft.com/office/drawing/2014/main" id="{99BBB323-DF23-DB6E-E36C-27BD2D65E2A7}"/>
                    </a:ext>
                  </a:extLst>
                </p:cNvPr>
                <p:cNvSpPr txBox="1"/>
                <p:nvPr/>
              </p:nvSpPr>
              <p:spPr>
                <a:xfrm>
                  <a:off x="76200" y="3175"/>
                  <a:ext cx="660400" cy="581025"/>
                </a:xfrm>
                <a:prstGeom prst="rect">
                  <a:avLst/>
                </a:prstGeom>
              </p:spPr>
              <p:txBody>
                <a:bodyPr lIns="40660" tIns="40660" rIns="40660" bIns="40660" rtlCol="0" anchor="ctr"/>
                <a:lstStyle/>
                <a:p>
                  <a:pPr algn="ctr">
                    <a:lnSpc>
                      <a:spcPts val="2235"/>
                    </a:lnSpc>
                  </a:pPr>
                  <a:endParaRPr sz="1441"/>
                </a:p>
              </p:txBody>
            </p:sp>
          </p:grpSp>
          <p:grpSp>
            <p:nvGrpSpPr>
              <p:cNvPr id="10" name="Group 10">
                <a:extLst>
                  <a:ext uri="{FF2B5EF4-FFF2-40B4-BE49-F238E27FC236}">
                    <a16:creationId xmlns:a16="http://schemas.microsoft.com/office/drawing/2014/main" id="{D333E300-49A5-CE32-3ED0-38187C47B588}"/>
                  </a:ext>
                </a:extLst>
              </p:cNvPr>
              <p:cNvGrpSpPr/>
              <p:nvPr/>
            </p:nvGrpSpPr>
            <p:grpSpPr>
              <a:xfrm>
                <a:off x="686232" y="4257605"/>
                <a:ext cx="383621" cy="336719"/>
                <a:chOff x="962" y="-166223"/>
                <a:chExt cx="854947" cy="750423"/>
              </a:xfrm>
            </p:grpSpPr>
            <p:sp>
              <p:nvSpPr>
                <p:cNvPr id="11" name="Freeform 11">
                  <a:extLst>
                    <a:ext uri="{FF2B5EF4-FFF2-40B4-BE49-F238E27FC236}">
                      <a16:creationId xmlns:a16="http://schemas.microsoft.com/office/drawing/2014/main" id="{0A4F1C8D-291D-2BD2-F35A-09248A123CC2}"/>
                    </a:ext>
                  </a:extLst>
                </p:cNvPr>
                <p:cNvSpPr/>
                <p:nvPr/>
              </p:nvSpPr>
              <p:spPr>
                <a:xfrm>
                  <a:off x="962" y="-166223"/>
                  <a:ext cx="854947" cy="719570"/>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CEB888"/>
                </a:solidFill>
              </p:spPr>
              <p:txBody>
                <a:bodyPr/>
                <a:lstStyle/>
                <a:p>
                  <a:endParaRPr lang="en-AU" sz="1441"/>
                </a:p>
              </p:txBody>
            </p:sp>
            <p:sp>
              <p:nvSpPr>
                <p:cNvPr id="12" name="TextBox 12">
                  <a:extLst>
                    <a:ext uri="{FF2B5EF4-FFF2-40B4-BE49-F238E27FC236}">
                      <a16:creationId xmlns:a16="http://schemas.microsoft.com/office/drawing/2014/main" id="{12124D7F-7FBC-2D61-73EF-CF53F589C3DA}"/>
                    </a:ext>
                  </a:extLst>
                </p:cNvPr>
                <p:cNvSpPr txBox="1"/>
                <p:nvPr/>
              </p:nvSpPr>
              <p:spPr>
                <a:xfrm>
                  <a:off x="76200" y="3175"/>
                  <a:ext cx="660400" cy="581025"/>
                </a:xfrm>
                <a:prstGeom prst="rect">
                  <a:avLst/>
                </a:prstGeom>
              </p:spPr>
              <p:txBody>
                <a:bodyPr lIns="40660" tIns="40660" rIns="40660" bIns="40660" rtlCol="0" anchor="ctr"/>
                <a:lstStyle/>
                <a:p>
                  <a:pPr algn="ctr">
                    <a:lnSpc>
                      <a:spcPts val="2235"/>
                    </a:lnSpc>
                  </a:pPr>
                  <a:endParaRPr sz="1441"/>
                </a:p>
              </p:txBody>
            </p:sp>
          </p:grpSp>
          <p:grpSp>
            <p:nvGrpSpPr>
              <p:cNvPr id="13" name="Group 13">
                <a:extLst>
                  <a:ext uri="{FF2B5EF4-FFF2-40B4-BE49-F238E27FC236}">
                    <a16:creationId xmlns:a16="http://schemas.microsoft.com/office/drawing/2014/main" id="{92C23945-E1EB-1DD3-6C6E-B432EBA2243F}"/>
                  </a:ext>
                </a:extLst>
              </p:cNvPr>
              <p:cNvGrpSpPr/>
              <p:nvPr/>
            </p:nvGrpSpPr>
            <p:grpSpPr>
              <a:xfrm>
                <a:off x="686232" y="6409280"/>
                <a:ext cx="383621" cy="322875"/>
                <a:chOff x="962" y="-74914"/>
                <a:chExt cx="854947" cy="719570"/>
              </a:xfrm>
            </p:grpSpPr>
            <p:sp>
              <p:nvSpPr>
                <p:cNvPr id="14" name="Freeform 14">
                  <a:extLst>
                    <a:ext uri="{FF2B5EF4-FFF2-40B4-BE49-F238E27FC236}">
                      <a16:creationId xmlns:a16="http://schemas.microsoft.com/office/drawing/2014/main" id="{B46A9E7D-C9B3-530C-3AA1-CF11B453E99C}"/>
                    </a:ext>
                  </a:extLst>
                </p:cNvPr>
                <p:cNvSpPr/>
                <p:nvPr/>
              </p:nvSpPr>
              <p:spPr>
                <a:xfrm>
                  <a:off x="962" y="-74914"/>
                  <a:ext cx="854947" cy="719570"/>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CEB888"/>
                </a:solidFill>
              </p:spPr>
              <p:txBody>
                <a:bodyPr/>
                <a:lstStyle/>
                <a:p>
                  <a:endParaRPr lang="en-AU" sz="1441"/>
                </a:p>
              </p:txBody>
            </p:sp>
            <p:sp>
              <p:nvSpPr>
                <p:cNvPr id="15" name="TextBox 15">
                  <a:extLst>
                    <a:ext uri="{FF2B5EF4-FFF2-40B4-BE49-F238E27FC236}">
                      <a16:creationId xmlns:a16="http://schemas.microsoft.com/office/drawing/2014/main" id="{87FB7ECF-223B-F2ED-4B90-1D6268568CEC}"/>
                    </a:ext>
                  </a:extLst>
                </p:cNvPr>
                <p:cNvSpPr txBox="1"/>
                <p:nvPr/>
              </p:nvSpPr>
              <p:spPr>
                <a:xfrm>
                  <a:off x="76200" y="3175"/>
                  <a:ext cx="660400" cy="581025"/>
                </a:xfrm>
                <a:prstGeom prst="rect">
                  <a:avLst/>
                </a:prstGeom>
              </p:spPr>
              <p:txBody>
                <a:bodyPr lIns="40660" tIns="40660" rIns="40660" bIns="40660" rtlCol="0" anchor="ctr"/>
                <a:lstStyle/>
                <a:p>
                  <a:pPr algn="ctr">
                    <a:lnSpc>
                      <a:spcPts val="2235"/>
                    </a:lnSpc>
                  </a:pPr>
                  <a:endParaRPr sz="1441"/>
                </a:p>
              </p:txBody>
            </p:sp>
          </p:grpSp>
          <p:sp>
            <p:nvSpPr>
              <p:cNvPr id="19" name="TextBox 2">
                <a:extLst>
                  <a:ext uri="{FF2B5EF4-FFF2-40B4-BE49-F238E27FC236}">
                    <a16:creationId xmlns:a16="http://schemas.microsoft.com/office/drawing/2014/main" id="{6D42DD43-5F33-3647-AFA0-DBF45D2D1FF5}"/>
                  </a:ext>
                </a:extLst>
              </p:cNvPr>
              <p:cNvSpPr txBox="1"/>
              <p:nvPr/>
            </p:nvSpPr>
            <p:spPr>
              <a:xfrm>
                <a:off x="1273826" y="1913480"/>
                <a:ext cx="11952460" cy="5974841"/>
              </a:xfrm>
              <a:prstGeom prst="rect">
                <a:avLst/>
              </a:prstGeom>
            </p:spPr>
            <p:txBody>
              <a:bodyPr wrap="square" lIns="0" tIns="0" rIns="0" bIns="0" rtlCol="0" anchor="t">
                <a:spAutoFit/>
              </a:bodyPr>
              <a:lstStyle/>
              <a:p>
                <a:pPr algn="ctr">
                  <a:lnSpc>
                    <a:spcPts val="2445"/>
                  </a:lnSpc>
                </a:pPr>
                <a:r>
                  <a:rPr lang="en-US" sz="1280" dirty="0">
                    <a:solidFill>
                      <a:srgbClr val="FFFFFF"/>
                    </a:solidFill>
                    <a:latin typeface="Veneer Two"/>
                    <a:ea typeface="Veneer Two"/>
                    <a:cs typeface="Veneer Two"/>
                    <a:sym typeface="Veneer Two"/>
                  </a:rPr>
                  <a:t> </a:t>
                </a:r>
              </a:p>
              <a:p>
                <a:pPr>
                  <a:lnSpc>
                    <a:spcPts val="6727"/>
                  </a:lnSpc>
                </a:pPr>
                <a:r>
                  <a:rPr lang="en-US" sz="4800" dirty="0">
                    <a:solidFill>
                      <a:srgbClr val="FFFFFF"/>
                    </a:solidFill>
                    <a:latin typeface="Veneer Two"/>
                    <a:ea typeface="Veneer Two"/>
                    <a:cs typeface="Veneer Two"/>
                    <a:sym typeface="Veneer Two"/>
                  </a:rPr>
                  <a:t>SPEAK UP</a:t>
                </a:r>
              </a:p>
              <a:p>
                <a:pPr>
                  <a:lnSpc>
                    <a:spcPts val="3362"/>
                  </a:lnSpc>
                </a:pPr>
                <a:r>
                  <a:rPr lang="en-US" sz="2800" b="1" dirty="0">
                    <a:solidFill>
                      <a:srgbClr val="FFFFFF"/>
                    </a:solidFill>
                    <a:latin typeface="Caecilia LT Std Bold"/>
                    <a:ea typeface="Caecilia LT Std Bold"/>
                    <a:cs typeface="Caecilia LT Std Bold"/>
                    <a:sym typeface="Caecilia LT Std Bold"/>
                  </a:rPr>
                  <a:t>Write to your MP promoting a Safer World For All</a:t>
                </a:r>
              </a:p>
              <a:p>
                <a:pPr>
                  <a:lnSpc>
                    <a:spcPts val="3669"/>
                  </a:lnSpc>
                </a:pPr>
                <a:endParaRPr lang="en-US" sz="2800" b="1" dirty="0">
                  <a:solidFill>
                    <a:srgbClr val="FFFFFF"/>
                  </a:solidFill>
                  <a:latin typeface="Caecilia LT Std Bold"/>
                  <a:ea typeface="Caecilia LT Std Bold"/>
                  <a:cs typeface="Caecilia LT Std Bold"/>
                  <a:sym typeface="Caecilia LT Std Bold"/>
                </a:endParaRPr>
              </a:p>
              <a:p>
                <a:pPr>
                  <a:lnSpc>
                    <a:spcPts val="6727"/>
                  </a:lnSpc>
                </a:pPr>
                <a:r>
                  <a:rPr lang="en-US" sz="4800" dirty="0">
                    <a:solidFill>
                      <a:srgbClr val="FFFFFF"/>
                    </a:solidFill>
                    <a:latin typeface="Veneer Two"/>
                    <a:ea typeface="Veneer Two"/>
                    <a:cs typeface="Veneer Two"/>
                    <a:sym typeface="Veneer Two"/>
                  </a:rPr>
                  <a:t>GIVE</a:t>
                </a:r>
              </a:p>
              <a:p>
                <a:pPr>
                  <a:lnSpc>
                    <a:spcPts val="3362"/>
                  </a:lnSpc>
                </a:pPr>
                <a:r>
                  <a:rPr lang="en-US" sz="2800" b="1" dirty="0">
                    <a:solidFill>
                      <a:srgbClr val="FFFFFF"/>
                    </a:solidFill>
                    <a:latin typeface="Caecilia LT Std Bold"/>
                    <a:ea typeface="Caecilia LT Std Bold"/>
                    <a:cs typeface="Caecilia LT Std Bold"/>
                    <a:sym typeface="Caecilia LT Std Bold"/>
                  </a:rPr>
                  <a:t>Support our local partners to continue providing humanitarian programs through a financial gift</a:t>
                </a:r>
              </a:p>
              <a:p>
                <a:pPr>
                  <a:lnSpc>
                    <a:spcPts val="3669"/>
                  </a:lnSpc>
                </a:pPr>
                <a:endParaRPr lang="en-US" sz="2800" b="1" dirty="0">
                  <a:solidFill>
                    <a:srgbClr val="FFFFFF"/>
                  </a:solidFill>
                  <a:latin typeface="Caecilia LT Std Bold"/>
                  <a:ea typeface="Caecilia LT Std Bold"/>
                  <a:cs typeface="Caecilia LT Std Bold"/>
                  <a:sym typeface="Caecilia LT Std Bold"/>
                </a:endParaRPr>
              </a:p>
              <a:p>
                <a:pPr>
                  <a:lnSpc>
                    <a:spcPts val="6727"/>
                  </a:lnSpc>
                </a:pPr>
                <a:r>
                  <a:rPr lang="en-US" sz="4800" dirty="0">
                    <a:solidFill>
                      <a:srgbClr val="FFFFFF"/>
                    </a:solidFill>
                    <a:latin typeface="Veneer Two"/>
                    <a:ea typeface="Veneer Two"/>
                    <a:cs typeface="Veneer Two"/>
                    <a:sym typeface="Veneer Two"/>
                  </a:rPr>
                  <a:t>RAISE AWARENESS</a:t>
                </a:r>
              </a:p>
              <a:p>
                <a:pPr>
                  <a:lnSpc>
                    <a:spcPts val="3362"/>
                  </a:lnSpc>
                </a:pPr>
                <a:r>
                  <a:rPr lang="en-US" sz="2800" b="1" dirty="0">
                    <a:solidFill>
                      <a:srgbClr val="FFFFFF"/>
                    </a:solidFill>
                    <a:latin typeface="Caecilia LT Std Bold"/>
                    <a:ea typeface="Caecilia LT Std Bold"/>
                    <a:cs typeface="Caecilia LT Std Bold"/>
                    <a:sym typeface="Caecilia LT Std Bold"/>
                  </a:rPr>
                  <a:t>Talk about it with your friends and family</a:t>
                </a:r>
              </a:p>
              <a:p>
                <a:pPr>
                  <a:lnSpc>
                    <a:spcPts val="3362"/>
                  </a:lnSpc>
                </a:pPr>
                <a:endParaRPr lang="en-US" sz="2000" b="1" dirty="0">
                  <a:solidFill>
                    <a:srgbClr val="FFFFFF"/>
                  </a:solidFill>
                  <a:latin typeface="Caecilia LT Std Bold"/>
                  <a:ea typeface="Caecilia LT Std Bold"/>
                  <a:cs typeface="Caecilia LT Std Bold"/>
                  <a:sym typeface="Caecilia LT Std Bold"/>
                </a:endParaRPr>
              </a:p>
            </p:txBody>
          </p:sp>
        </p:grpSp>
        <p:sp>
          <p:nvSpPr>
            <p:cNvPr id="20" name="TextBox 2">
              <a:extLst>
                <a:ext uri="{FF2B5EF4-FFF2-40B4-BE49-F238E27FC236}">
                  <a16:creationId xmlns:a16="http://schemas.microsoft.com/office/drawing/2014/main" id="{BA1FB9C7-EC22-CFC4-9AC0-02417EB742B5}"/>
                </a:ext>
              </a:extLst>
            </p:cNvPr>
            <p:cNvSpPr txBox="1"/>
            <p:nvPr/>
          </p:nvSpPr>
          <p:spPr>
            <a:xfrm>
              <a:off x="4027239" y="1083647"/>
              <a:ext cx="10233522" cy="707053"/>
            </a:xfrm>
            <a:prstGeom prst="rect">
              <a:avLst/>
            </a:prstGeom>
          </p:spPr>
          <p:txBody>
            <a:bodyPr wrap="square" lIns="0" tIns="0" rIns="0" bIns="0" rtlCol="0" anchor="t">
              <a:spAutoFit/>
            </a:bodyPr>
            <a:lstStyle/>
            <a:p>
              <a:pPr algn="ctr">
                <a:lnSpc>
                  <a:spcPts val="4578"/>
                </a:lnSpc>
              </a:pPr>
              <a:r>
                <a:rPr lang="en-US" sz="8000">
                  <a:solidFill>
                    <a:srgbClr val="CEB888"/>
                  </a:solidFill>
                  <a:latin typeface="Veneer Two"/>
                  <a:ea typeface="Veneer Two"/>
                  <a:cs typeface="Veneer Two"/>
                  <a:sym typeface="Veneer Two"/>
                </a:rPr>
                <a:t>act for peace today </a:t>
              </a:r>
              <a:endParaRPr sz="8000"/>
            </a:p>
          </p:txBody>
        </p:sp>
        <p:sp>
          <p:nvSpPr>
            <p:cNvPr id="2" name="Freeform 3">
              <a:extLst>
                <a:ext uri="{FF2B5EF4-FFF2-40B4-BE49-F238E27FC236}">
                  <a16:creationId xmlns:a16="http://schemas.microsoft.com/office/drawing/2014/main" id="{D0FE6C8A-29AE-23B1-5843-D10EB56609E9}"/>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5"/>
              <a:stretch>
                <a:fillRect/>
              </a:stretch>
            </a:blipFill>
          </p:spPr>
          <p:txBody>
            <a:bodyPr/>
            <a:lstStyle/>
            <a:p>
              <a:endParaRPr lang="en-AU"/>
            </a:p>
          </p:txBody>
        </p:sp>
      </p:grpSp>
    </p:spTree>
    <p:extLst>
      <p:ext uri="{BB962C8B-B14F-4D97-AF65-F5344CB8AC3E}">
        <p14:creationId xmlns:p14="http://schemas.microsoft.com/office/powerpoint/2010/main" val="159432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4F242-5960-9BE6-8EB9-23542E5149E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49A8B70-5E6D-1272-E243-56B5B33B16AA}"/>
              </a:ext>
            </a:extLst>
          </p:cNvPr>
          <p:cNvGrpSpPr/>
          <p:nvPr/>
        </p:nvGrpSpPr>
        <p:grpSpPr>
          <a:xfrm>
            <a:off x="609600" y="1487948"/>
            <a:ext cx="16996116" cy="8379952"/>
            <a:chOff x="609600" y="1487948"/>
            <a:chExt cx="16996116" cy="8379952"/>
          </a:xfrm>
        </p:grpSpPr>
        <p:sp>
          <p:nvSpPr>
            <p:cNvPr id="16" name="Freeform 5">
              <a:extLst>
                <a:ext uri="{FF2B5EF4-FFF2-40B4-BE49-F238E27FC236}">
                  <a16:creationId xmlns:a16="http://schemas.microsoft.com/office/drawing/2014/main" id="{E7365A5B-0C25-C13B-6413-7A53B10D8E67}"/>
                </a:ext>
              </a:extLst>
            </p:cNvPr>
            <p:cNvSpPr/>
            <p:nvPr/>
          </p:nvSpPr>
          <p:spPr>
            <a:xfrm flipH="1">
              <a:off x="16535399" y="8191500"/>
              <a:ext cx="1070317" cy="1081220"/>
            </a:xfrm>
            <a:custGeom>
              <a:avLst/>
              <a:gdLst/>
              <a:ahLst/>
              <a:cxnLst/>
              <a:rect l="l" t="t" r="r" b="b"/>
              <a:pathLst>
                <a:path w="1049683" h="1049683">
                  <a:moveTo>
                    <a:pt x="1049683" y="0"/>
                  </a:moveTo>
                  <a:lnTo>
                    <a:pt x="0" y="0"/>
                  </a:lnTo>
                  <a:lnTo>
                    <a:pt x="0" y="1049682"/>
                  </a:lnTo>
                  <a:lnTo>
                    <a:pt x="1049683" y="1049682"/>
                  </a:lnTo>
                  <a:lnTo>
                    <a:pt x="10496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41"/>
            </a:p>
          </p:txBody>
        </p:sp>
        <p:sp>
          <p:nvSpPr>
            <p:cNvPr id="18" name="TextBox 9">
              <a:extLst>
                <a:ext uri="{FF2B5EF4-FFF2-40B4-BE49-F238E27FC236}">
                  <a16:creationId xmlns:a16="http://schemas.microsoft.com/office/drawing/2014/main" id="{250BAF23-8142-BFA9-E64C-C2FDC741F0EC}"/>
                </a:ext>
              </a:extLst>
            </p:cNvPr>
            <p:cNvSpPr txBox="1"/>
            <p:nvPr/>
          </p:nvSpPr>
          <p:spPr>
            <a:xfrm>
              <a:off x="12801600" y="9277995"/>
              <a:ext cx="4800600" cy="589905"/>
            </a:xfrm>
            <a:prstGeom prst="rect">
              <a:avLst/>
            </a:prstGeom>
          </p:spPr>
          <p:txBody>
            <a:bodyPr wrap="square" lIns="0" tIns="0" rIns="0" bIns="0" rtlCol="0" anchor="t">
              <a:spAutoFit/>
            </a:bodyPr>
            <a:lstStyle/>
            <a:p>
              <a:pPr algn="r">
                <a:lnSpc>
                  <a:spcPts val="4593"/>
                </a:lnSpc>
              </a:pPr>
              <a:r>
                <a:rPr lang="en-US" sz="4400" dirty="0">
                  <a:solidFill>
                    <a:srgbClr val="CEB888"/>
                  </a:solidFill>
                  <a:latin typeface="Lora"/>
                  <a:ea typeface="Lora"/>
                  <a:cs typeface="Lora"/>
                  <a:sym typeface="Lora"/>
                </a:rPr>
                <a:t>for humanKind</a:t>
              </a:r>
            </a:p>
          </p:txBody>
        </p:sp>
        <p:sp>
          <p:nvSpPr>
            <p:cNvPr id="20" name="TextBox 2">
              <a:extLst>
                <a:ext uri="{FF2B5EF4-FFF2-40B4-BE49-F238E27FC236}">
                  <a16:creationId xmlns:a16="http://schemas.microsoft.com/office/drawing/2014/main" id="{F02DA490-1D49-4B31-621D-7D1B6618CAAA}"/>
                </a:ext>
              </a:extLst>
            </p:cNvPr>
            <p:cNvSpPr txBox="1"/>
            <p:nvPr/>
          </p:nvSpPr>
          <p:spPr>
            <a:xfrm>
              <a:off x="4027239" y="1487948"/>
              <a:ext cx="10233522" cy="759952"/>
            </a:xfrm>
            <a:prstGeom prst="rect">
              <a:avLst/>
            </a:prstGeom>
          </p:spPr>
          <p:txBody>
            <a:bodyPr wrap="square" lIns="0" tIns="0" rIns="0" bIns="0" rtlCol="0" anchor="t">
              <a:spAutoFit/>
            </a:bodyPr>
            <a:lstStyle/>
            <a:p>
              <a:pPr algn="ctr">
                <a:lnSpc>
                  <a:spcPts val="4578"/>
                </a:lnSpc>
              </a:pPr>
              <a:r>
                <a:rPr lang="en-US" sz="9600">
                  <a:solidFill>
                    <a:srgbClr val="CEB888"/>
                  </a:solidFill>
                  <a:latin typeface="Veneer Two"/>
                  <a:ea typeface="Veneer Two"/>
                  <a:cs typeface="Veneer Two"/>
                  <a:sym typeface="Veneer Two"/>
                </a:rPr>
                <a:t>act for peace today </a:t>
              </a:r>
              <a:endParaRPr sz="9600"/>
            </a:p>
          </p:txBody>
        </p:sp>
        <p:sp>
          <p:nvSpPr>
            <p:cNvPr id="2" name="Freeform 3">
              <a:extLst>
                <a:ext uri="{FF2B5EF4-FFF2-40B4-BE49-F238E27FC236}">
                  <a16:creationId xmlns:a16="http://schemas.microsoft.com/office/drawing/2014/main" id="{A3EA4C01-8F69-8E4A-BD61-EDA56FEA8370}"/>
                </a:ext>
              </a:extLst>
            </p:cNvPr>
            <p:cNvSpPr/>
            <p:nvPr/>
          </p:nvSpPr>
          <p:spPr>
            <a:xfrm>
              <a:off x="609600" y="8870547"/>
              <a:ext cx="3124200" cy="939700"/>
            </a:xfrm>
            <a:custGeom>
              <a:avLst/>
              <a:gdLst/>
              <a:ahLst/>
              <a:cxnLst/>
              <a:rect l="l" t="t" r="r" b="b"/>
              <a:pathLst>
                <a:path w="3574210" h="1075055">
                  <a:moveTo>
                    <a:pt x="0" y="0"/>
                  </a:moveTo>
                  <a:lnTo>
                    <a:pt x="3574210" y="0"/>
                  </a:lnTo>
                  <a:lnTo>
                    <a:pt x="3574210" y="1075055"/>
                  </a:lnTo>
                  <a:lnTo>
                    <a:pt x="0" y="1075055"/>
                  </a:lnTo>
                  <a:lnTo>
                    <a:pt x="0" y="0"/>
                  </a:lnTo>
                  <a:close/>
                </a:path>
              </a:pathLst>
            </a:custGeom>
            <a:blipFill>
              <a:blip r:embed="rId5"/>
              <a:stretch>
                <a:fillRect/>
              </a:stretch>
            </a:blipFill>
          </p:spPr>
          <p:txBody>
            <a:bodyPr/>
            <a:lstStyle/>
            <a:p>
              <a:endParaRPr lang="en-AU"/>
            </a:p>
          </p:txBody>
        </p:sp>
        <p:sp>
          <p:nvSpPr>
            <p:cNvPr id="4" name="TextBox 2">
              <a:extLst>
                <a:ext uri="{FF2B5EF4-FFF2-40B4-BE49-F238E27FC236}">
                  <a16:creationId xmlns:a16="http://schemas.microsoft.com/office/drawing/2014/main" id="{A489B732-4D0F-3709-7CAA-2AA24C3207DF}"/>
                </a:ext>
              </a:extLst>
            </p:cNvPr>
            <p:cNvSpPr txBox="1"/>
            <p:nvPr/>
          </p:nvSpPr>
          <p:spPr>
            <a:xfrm>
              <a:off x="1333501" y="3262067"/>
              <a:ext cx="15620999" cy="662233"/>
            </a:xfrm>
            <a:prstGeom prst="rect">
              <a:avLst/>
            </a:prstGeom>
          </p:spPr>
          <p:txBody>
            <a:bodyPr wrap="square" lIns="0" tIns="0" rIns="0" bIns="0" rtlCol="0" anchor="t">
              <a:spAutoFit/>
            </a:bodyPr>
            <a:lstStyle/>
            <a:p>
              <a:pPr algn="ctr">
                <a:lnSpc>
                  <a:spcPts val="4000"/>
                </a:lnSpc>
              </a:pPr>
              <a:r>
                <a:rPr lang="en-AU" sz="8000" b="1" i="0" u="none" strike="noStrike">
                  <a:solidFill>
                    <a:schemeClr val="bg1">
                      <a:lumMod val="95000"/>
                    </a:schemeClr>
                  </a:solidFill>
                  <a:effectLst/>
                  <a:latin typeface="Caecilia Com 45 Light" panose="02060402030306020204" pitchFamily="18" charset="0"/>
                </a:rPr>
                <a:t>actforpeace.org.au/aid-hope</a:t>
              </a:r>
              <a:endParaRPr lang="en-US" sz="7200" b="1">
                <a:solidFill>
                  <a:schemeClr val="bg1">
                    <a:lumMod val="95000"/>
                  </a:schemeClr>
                </a:solidFill>
                <a:latin typeface="Caecilia Com 45 Light" panose="02060402030306020204" pitchFamily="18" charset="0"/>
                <a:ea typeface="Caecilia LT Std Bold"/>
                <a:cs typeface="Caecilia LT Std Bold"/>
                <a:sym typeface="Caecilia LT Std Bold"/>
              </a:endParaRPr>
            </a:p>
          </p:txBody>
        </p:sp>
        <p:pic>
          <p:nvPicPr>
            <p:cNvPr id="6" name="Picture 5" descr="A qr code with blue squares&#10;&#10;AI-generated content may be incorrect.">
              <a:extLst>
                <a:ext uri="{FF2B5EF4-FFF2-40B4-BE49-F238E27FC236}">
                  <a16:creationId xmlns:a16="http://schemas.microsoft.com/office/drawing/2014/main" id="{E57AFD98-3100-4471-225E-9F1CB69B2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650" y="4610100"/>
              <a:ext cx="4876800" cy="4876800"/>
            </a:xfrm>
            <a:prstGeom prst="rect">
              <a:avLst/>
            </a:prstGeom>
            <a:ln w="76200">
              <a:solidFill>
                <a:schemeClr val="bg1"/>
              </a:solidFill>
            </a:ln>
          </p:spPr>
        </p:pic>
      </p:grpSp>
    </p:spTree>
    <p:extLst>
      <p:ext uri="{BB962C8B-B14F-4D97-AF65-F5344CB8AC3E}">
        <p14:creationId xmlns:p14="http://schemas.microsoft.com/office/powerpoint/2010/main" val="1553035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EBF05463A9A54C9D8752E92E9D7A23" ma:contentTypeVersion="22" ma:contentTypeDescription="Create a new document." ma:contentTypeScope="" ma:versionID="175ab4147156a61ad92efe7cf6cef900">
  <xsd:schema xmlns:xsd="http://www.w3.org/2001/XMLSchema" xmlns:xs="http://www.w3.org/2001/XMLSchema" xmlns:p="http://schemas.microsoft.com/office/2006/metadata/properties" xmlns:ns2="b19fc942-6276-4881-9093-266396c5d562" xmlns:ns3="56e7d236-60ab-424a-bc1d-a59b88f1d5c0" targetNamespace="http://schemas.microsoft.com/office/2006/metadata/properties" ma:root="true" ma:fieldsID="63554817eee3b789108168bc1631e73c" ns2:_="" ns3:_="">
    <xsd:import namespace="b19fc942-6276-4881-9093-266396c5d562"/>
    <xsd:import namespace="56e7d236-60ab-424a-bc1d-a59b88f1d5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Order0" minOccurs="0"/>
                <xsd:element ref="ns2:lcf76f155ced4ddcb4097134ff3c332f" minOccurs="0"/>
                <xsd:element ref="ns3:TaxCatchAll" minOccurs="0"/>
                <xsd:element ref="ns2:MediaServiceObjectDetectorVersions" minOccurs="0"/>
                <xsd:element ref="ns2:Number"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fc942-6276-4881-9093-266396c5d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Order0" ma:index="21" nillable="true" ma:displayName="Order" ma:format="Dropdown" ma:internalName="Order0"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296ecd0-6a7d-4cd6-9ee8-3b7def7f97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Number" ma:index="26" nillable="true" ma:displayName="Number" ma:format="Dropdown" ma:internalName="Number" ma:percentage="FALSE">
      <xsd:simpleType>
        <xsd:restriction base="dms:Number"/>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e7d236-60ab-424a-bc1d-a59b88f1d5c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12be3b-6ce1-4b55-a23a-df3ad0ca0ea2}" ma:internalName="TaxCatchAll" ma:showField="CatchAllData" ma:web="56e7d236-60ab-424a-bc1d-a59b88f1d5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r0 xmlns="b19fc942-6276-4881-9093-266396c5d562" xsi:nil="true"/>
    <Number xmlns="b19fc942-6276-4881-9093-266396c5d562" xsi:nil="true"/>
    <lcf76f155ced4ddcb4097134ff3c332f xmlns="b19fc942-6276-4881-9093-266396c5d562">
      <Terms xmlns="http://schemas.microsoft.com/office/infopath/2007/PartnerControls"/>
    </lcf76f155ced4ddcb4097134ff3c332f>
    <TaxCatchAll xmlns="56e7d236-60ab-424a-bc1d-a59b88f1d5c0" xsi:nil="true"/>
  </documentManagement>
</p:properties>
</file>

<file path=customXml/itemProps1.xml><?xml version="1.0" encoding="utf-8"?>
<ds:datastoreItem xmlns:ds="http://schemas.openxmlformats.org/officeDocument/2006/customXml" ds:itemID="{BC9E6F12-C7B5-4593-B57C-76983DA81891}"/>
</file>

<file path=customXml/itemProps2.xml><?xml version="1.0" encoding="utf-8"?>
<ds:datastoreItem xmlns:ds="http://schemas.openxmlformats.org/officeDocument/2006/customXml" ds:itemID="{03CBB6C3-D4AF-4A44-A1A2-5CB49CE3B046}">
  <ds:schemaRefs>
    <ds:schemaRef ds:uri="http://schemas.microsoft.com/sharepoint/v3/contenttype/forms"/>
  </ds:schemaRefs>
</ds:datastoreItem>
</file>

<file path=customXml/itemProps3.xml><?xml version="1.0" encoding="utf-8"?>
<ds:datastoreItem xmlns:ds="http://schemas.openxmlformats.org/officeDocument/2006/customXml" ds:itemID="{B960E4DA-3B17-488A-B5D7-82F1A5F77C4A}">
  <ds:schemaRefs>
    <ds:schemaRef ds:uri="56e7d236-60ab-424a-bc1d-a59b88f1d5c0"/>
    <ds:schemaRef ds:uri="b19fc942-6276-4881-9093-266396c5d56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1334</Words>
  <Application>Microsoft Office PowerPoint</Application>
  <PresentationFormat>Custom</PresentationFormat>
  <Paragraphs>120</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Caecilia LT Std Bold</vt:lpstr>
      <vt:lpstr>Veneer Two</vt:lpstr>
      <vt:lpstr>Caecilia Com 45 Light</vt:lpstr>
      <vt:lpstr>Lora</vt:lpstr>
      <vt:lpstr>Arial</vt:lpstr>
      <vt:lpstr>Caecilia LT Std</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humanitarian aid</dc:title>
  <dc:creator>Laura Carolan-Scott</dc:creator>
  <cp:lastModifiedBy>Laura Carolan-Scott</cp:lastModifiedBy>
  <cp:revision>1</cp:revision>
  <dcterms:created xsi:type="dcterms:W3CDTF">2006-08-16T00:00:00Z</dcterms:created>
  <dcterms:modified xsi:type="dcterms:W3CDTF">2025-04-08T23:40:46Z</dcterms:modified>
  <dc:identifier>DAGgXhkKkqg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0x0101008DEBF05463A9A54C9D8752E92E9D7A23</vt:lpwstr>
  </property>
</Properties>
</file>